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2" r:id="rId1"/>
    <p:sldMasterId id="2147483686" r:id="rId2"/>
  </p:sldMasterIdLst>
  <p:notesMasterIdLst>
    <p:notesMasterId r:id="rId14"/>
  </p:notesMasterIdLst>
  <p:sldIdLst>
    <p:sldId id="376" r:id="rId3"/>
    <p:sldId id="818" r:id="rId4"/>
    <p:sldId id="819" r:id="rId5"/>
    <p:sldId id="820" r:id="rId6"/>
    <p:sldId id="821" r:id="rId7"/>
    <p:sldId id="822" r:id="rId8"/>
    <p:sldId id="823" r:id="rId9"/>
    <p:sldId id="824" r:id="rId10"/>
    <p:sldId id="825" r:id="rId11"/>
    <p:sldId id="826" r:id="rId12"/>
    <p:sldId id="347" r:id="rId13"/>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Xiaobo" initials="Xiaobo" lastIdx="0" clrIdx="0">
    <p:extLst>
      <p:ext uri="{19B8F6BF-5375-455C-9EA6-DF929625EA0E}">
        <p15:presenceInfo xmlns:p15="http://schemas.microsoft.com/office/powerpoint/2012/main" userId="Xiaobo"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8EEF8"/>
    <a:srgbClr val="E848EC"/>
    <a:srgbClr val="415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7248" autoAdjust="0"/>
    <p:restoredTop sz="56897" autoAdjust="0"/>
  </p:normalViewPr>
  <p:slideViewPr>
    <p:cSldViewPr snapToGrid="0">
      <p:cViewPr varScale="1">
        <p:scale>
          <a:sx n="50" d="100"/>
          <a:sy n="50" d="100"/>
        </p:scale>
        <p:origin x="1910" y="29"/>
      </p:cViewPr>
      <p:guideLst>
        <p:guide orient="horz" pos="2160"/>
        <p:guide pos="3840"/>
      </p:guideLst>
    </p:cSldViewPr>
  </p:slideViewPr>
  <p:outlineViewPr>
    <p:cViewPr>
      <p:scale>
        <a:sx n="33" d="100"/>
        <a:sy n="33" d="100"/>
      </p:scale>
      <p:origin x="0" y="0"/>
    </p:cViewPr>
  </p:outlin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theme" Target="theme/theme1.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commentAuthors" Target="commentAuthors.xml"/><Relationship Id="rId10" Type="http://schemas.openxmlformats.org/officeDocument/2006/relationships/slide" Target="slides/slide8.xml"/><Relationship Id="rId19"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E54F19F-3FA9-4795-AFE1-3275E96BCBF1}" type="datetimeFigureOut">
              <a:rPr lang="zh-CN" altLang="en-US" smtClean="0"/>
              <a:t>2021/5/10</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F4AD797-4B9C-4C3A-80C9-A27718EC9A7F}" type="slidenum">
              <a:rPr lang="zh-CN" altLang="en-US" smtClean="0"/>
              <a:t>‹#›</a:t>
            </a:fld>
            <a:endParaRPr lang="zh-CN" altLang="en-US"/>
          </a:p>
        </p:txBody>
      </p:sp>
    </p:spTree>
    <p:extLst>
      <p:ext uri="{BB962C8B-B14F-4D97-AF65-F5344CB8AC3E}">
        <p14:creationId xmlns:p14="http://schemas.microsoft.com/office/powerpoint/2010/main" val="15946899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These references cover aspects of deployment,</a:t>
            </a:r>
            <a:r>
              <a:rPr lang="en-US" baseline="0" dirty="0" smtClean="0"/>
              <a:t> maintenance, security </a:t>
            </a:r>
            <a:r>
              <a:rPr lang="en-US" baseline="0" dirty="0" err="1" smtClean="0"/>
              <a:t>etc</a:t>
            </a:r>
            <a:endParaRPr lang="en-US" dirty="0" smtClean="0"/>
          </a:p>
          <a:p>
            <a:r>
              <a:rPr lang="en-US" dirty="0" smtClean="0"/>
              <a:t>https</a:t>
            </a:r>
            <a:r>
              <a:rPr lang="en-US" dirty="0" smtClean="0"/>
              <a:t>://www.entrepreneur.com/article/362497</a:t>
            </a:r>
          </a:p>
          <a:p>
            <a:r>
              <a:rPr lang="en-US" dirty="0" smtClean="0"/>
              <a:t>https://www.mckinsey.com/spcontent/connected_homes/pdf/mckinsey_connectedhome.pdf</a:t>
            </a:r>
          </a:p>
          <a:p>
            <a:r>
              <a:rPr lang="en-US" dirty="0" smtClean="0"/>
              <a:t>https://www.iotworldtoday.com/2019/12/23/overcoming-the-smart-home-markets-top-challenges/ (you need to enter some details to get a free</a:t>
            </a:r>
            <a:r>
              <a:rPr lang="en-US" baseline="0" dirty="0" smtClean="0"/>
              <a:t> copy of this report)</a:t>
            </a:r>
          </a:p>
          <a:p>
            <a:r>
              <a:rPr lang="en-US" dirty="0" smtClean="0"/>
              <a:t>https://</a:t>
            </a:r>
            <a:r>
              <a:rPr lang="en-US" dirty="0" smtClean="0"/>
              <a:t>www.sciencedirect.com/science/article/pii/S1877050919316680</a:t>
            </a:r>
          </a:p>
          <a:p>
            <a:r>
              <a:rPr lang="en-US" dirty="0" smtClean="0"/>
              <a:t>https://www.mcafee.com/blogs/other-blogs/mcafee-labs/the-tradeoff-between-convenience-and-security-a-balancing-act-for-consumers-and-manufacturers/</a:t>
            </a:r>
            <a:endParaRPr lang="en-US" dirty="0" smtClean="0"/>
          </a:p>
          <a:p>
            <a:endParaRPr lang="en-US" dirty="0" smtClean="0"/>
          </a:p>
          <a:p>
            <a:r>
              <a:rPr lang="en-US" dirty="0" smtClean="0"/>
              <a:t>Roaming</a:t>
            </a:r>
          </a:p>
          <a:p>
            <a:r>
              <a:rPr lang="en-US" dirty="0" smtClean="0"/>
              <a:t>Roaming</a:t>
            </a:r>
            <a:r>
              <a:rPr lang="en-US" baseline="0" dirty="0" smtClean="0"/>
              <a:t> is the ability to take a PIN Element e.g. smart earbuds or headset that is a member of one NETNET and easily join another NETNET (TR 22.859 see </a:t>
            </a:r>
            <a:r>
              <a:rPr lang="en-US" baseline="0" dirty="0" err="1" smtClean="0"/>
              <a:t>usecases</a:t>
            </a:r>
            <a:r>
              <a:rPr lang="en-US" baseline="0" dirty="0" smtClean="0"/>
              <a:t> 5.7, 5.11 and 5.2</a:t>
            </a:r>
            <a:r>
              <a:rPr lang="en-US" baseline="0" dirty="0" smtClean="0"/>
              <a:t>) or be Nomadic (see slide 9)</a:t>
            </a:r>
            <a:endParaRPr lang="en-US" dirty="0" smtClean="0"/>
          </a:p>
          <a:p>
            <a:endParaRPr lang="en-US" dirty="0"/>
          </a:p>
        </p:txBody>
      </p:sp>
      <p:sp>
        <p:nvSpPr>
          <p:cNvPr id="4" name="Slide Number Placeholder 3"/>
          <p:cNvSpPr>
            <a:spLocks noGrp="1"/>
          </p:cNvSpPr>
          <p:nvPr>
            <p:ph type="sldNum" sz="quarter" idx="10"/>
          </p:nvPr>
        </p:nvSpPr>
        <p:spPr/>
        <p:txBody>
          <a:bodyPr/>
          <a:lstStyle/>
          <a:p>
            <a:fld id="{3F4AD797-4B9C-4C3A-80C9-A27718EC9A7F}" type="slidenum">
              <a:rPr lang="zh-CN" altLang="en-US" smtClean="0"/>
              <a:t>3</a:t>
            </a:fld>
            <a:endParaRPr lang="zh-CN" altLang="en-US"/>
          </a:p>
        </p:txBody>
      </p:sp>
    </p:spTree>
    <p:extLst>
      <p:ext uri="{BB962C8B-B14F-4D97-AF65-F5344CB8AC3E}">
        <p14:creationId xmlns:p14="http://schemas.microsoft.com/office/powerpoint/2010/main" val="2317078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In</a:t>
            </a:r>
            <a:r>
              <a:rPr lang="en-US" baseline="0" dirty="0" smtClean="0"/>
              <a:t> this </a:t>
            </a:r>
            <a:r>
              <a:rPr lang="en-US" baseline="0" dirty="0" err="1" smtClean="0"/>
              <a:t>usecase</a:t>
            </a:r>
            <a:r>
              <a:rPr lang="en-US" baseline="0" dirty="0" smtClean="0"/>
              <a:t> we have a lost dog (section 5.1A of TR 22.859) , it has a smart dog collar (Guest PIN Element) whose home network is NETNET1.  As the dog wanders the streets it can pass many NETNET networks </a:t>
            </a:r>
            <a:r>
              <a:rPr lang="en-US" baseline="0" dirty="0" smtClean="0"/>
              <a:t>composed of the following e.g</a:t>
            </a:r>
            <a:r>
              <a:rPr lang="en-US" baseline="0" dirty="0" smtClean="0"/>
              <a:t>. smart door bells, peoples smartphones, security cameras etc.  If these NETNETs are configured to allow the smart dog collar (Guest PIN) to use them the dog collar “can roam” onto that NETNET</a:t>
            </a:r>
            <a:r>
              <a:rPr lang="en-US" baseline="0" dirty="0" smtClean="0"/>
              <a:t>.  Application layer the dog collar reports its position so owner can find it. </a:t>
            </a:r>
            <a:endParaRPr lang="en-US" baseline="0" dirty="0" smtClean="0"/>
          </a:p>
          <a:p>
            <a:endParaRPr lang="en-US" baseline="0" dirty="0" smtClean="0"/>
          </a:p>
          <a:p>
            <a:r>
              <a:rPr lang="en-US" baseline="0" dirty="0" smtClean="0"/>
              <a:t>It is similar to any of the following:</a:t>
            </a:r>
          </a:p>
          <a:p>
            <a:endParaRPr lang="en-US" baseline="0" dirty="0" smtClean="0"/>
          </a:p>
          <a:p>
            <a:r>
              <a:rPr lang="en-US" dirty="0" smtClean="0"/>
              <a:t>https://www.wired.com/story/how-amazon-sidewalk-works/</a:t>
            </a:r>
          </a:p>
          <a:p>
            <a:r>
              <a:rPr lang="en-US" dirty="0" smtClean="0"/>
              <a:t>https://www.apple.com/airtag/</a:t>
            </a:r>
          </a:p>
          <a:p>
            <a:r>
              <a:rPr lang="en-US" dirty="0" smtClean="0"/>
              <a:t>https://www.thetileapp.com/en-us/</a:t>
            </a:r>
          </a:p>
          <a:p>
            <a:endParaRPr lang="en-US" dirty="0"/>
          </a:p>
        </p:txBody>
      </p:sp>
      <p:sp>
        <p:nvSpPr>
          <p:cNvPr id="4" name="Slide Number Placeholder 3"/>
          <p:cNvSpPr>
            <a:spLocks noGrp="1"/>
          </p:cNvSpPr>
          <p:nvPr>
            <p:ph type="sldNum" sz="quarter" idx="10"/>
          </p:nvPr>
        </p:nvSpPr>
        <p:spPr/>
        <p:txBody>
          <a:bodyPr/>
          <a:lstStyle/>
          <a:p>
            <a:fld id="{3F4AD797-4B9C-4C3A-80C9-A27718EC9A7F}" type="slidenum">
              <a:rPr lang="zh-CN" altLang="en-US" smtClean="0"/>
              <a:t>9</a:t>
            </a:fld>
            <a:endParaRPr lang="zh-CN" altLang="en-US"/>
          </a:p>
        </p:txBody>
      </p:sp>
    </p:spTree>
    <p:extLst>
      <p:ext uri="{BB962C8B-B14F-4D97-AF65-F5344CB8AC3E}">
        <p14:creationId xmlns:p14="http://schemas.microsoft.com/office/powerpoint/2010/main" val="182271897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F4AD797-4B9C-4C3A-80C9-A27718EC9A7F}" type="slidenum">
              <a:rPr lang="zh-CN" altLang="en-US" smtClean="0"/>
              <a:t>10</a:t>
            </a:fld>
            <a:endParaRPr lang="zh-CN" altLang="en-US"/>
          </a:p>
        </p:txBody>
      </p:sp>
    </p:spTree>
    <p:extLst>
      <p:ext uri="{BB962C8B-B14F-4D97-AF65-F5344CB8AC3E}">
        <p14:creationId xmlns:p14="http://schemas.microsoft.com/office/powerpoint/2010/main" val="372940564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2_封面（品牌标志）">
    <p:bg>
      <p:bgPr>
        <a:solidFill>
          <a:schemeClr val="accent1"/>
        </a:solidFill>
        <a:effectLst/>
      </p:bgPr>
    </p:bg>
    <p:spTree>
      <p:nvGrpSpPr>
        <p:cNvPr id="1" name=""/>
        <p:cNvGrpSpPr/>
        <p:nvPr/>
      </p:nvGrpSpPr>
      <p:grpSpPr>
        <a:xfrm>
          <a:off x="0" y="0"/>
          <a:ext cx="0" cy="0"/>
          <a:chOff x="0" y="0"/>
          <a:chExt cx="0" cy="0"/>
        </a:xfrm>
      </p:grpSpPr>
      <p:pic>
        <p:nvPicPr>
          <p:cNvPr id="75" name="图片占位符 9"/>
          <p:cNvPicPr>
            <a:picLocks noChangeAspect="1"/>
          </p:cNvPicPr>
          <p:nvPr/>
        </p:nvPicPr>
        <p:blipFill>
          <a:blip r:embed="rId2" cstate="email">
            <a:extLst>
              <a:ext uri="{28A0092B-C50C-407E-A947-70E740481C1C}">
                <a14:useLocalDpi xmlns:a14="http://schemas.microsoft.com/office/drawing/2010/main"/>
              </a:ext>
            </a:extLst>
          </a:blip>
          <a:srcRect/>
          <a:stretch>
            <a:fillRect/>
          </a:stretch>
        </p:blipFill>
        <p:spPr>
          <a:xfrm>
            <a:off x="0" y="-1"/>
            <a:ext cx="12195175" cy="6858001"/>
          </a:xfrm>
          <a:prstGeom prst="rect">
            <a:avLst/>
          </a:prstGeom>
        </p:spPr>
      </p:pic>
      <p:sp>
        <p:nvSpPr>
          <p:cNvPr id="78" name="图片占位符 5">
            <a:extLst>
              <a:ext uri="{FF2B5EF4-FFF2-40B4-BE49-F238E27FC236}">
                <a16:creationId xmlns:a16="http://schemas.microsoft.com/office/drawing/2014/main" id="{306741F4-943B-455E-8064-72C96DAA5F25}"/>
              </a:ext>
            </a:extLst>
          </p:cNvPr>
          <p:cNvSpPr>
            <a:spLocks noGrp="1"/>
          </p:cNvSpPr>
          <p:nvPr>
            <p:ph type="pic" sz="quarter" idx="19"/>
          </p:nvPr>
        </p:nvSpPr>
        <p:spPr>
          <a:xfrm>
            <a:off x="8995" y="17379"/>
            <a:ext cx="12195175" cy="6858001"/>
          </a:xfrm>
        </p:spPr>
        <p:txBody>
          <a:bodyPr>
            <a:normAutofit/>
          </a:bodyPr>
          <a:lstStyle>
            <a:lvl1pPr marL="0" indent="0">
              <a:buNone/>
              <a:defRPr sz="1600"/>
            </a:lvl1pPr>
          </a:lstStyle>
          <a:p>
            <a:endParaRPr lang="zh-CN" altLang="en-US" dirty="0"/>
          </a:p>
        </p:txBody>
      </p:sp>
      <p:sp>
        <p:nvSpPr>
          <p:cNvPr id="172" name="文本框 171"/>
          <p:cNvSpPr txBox="1"/>
          <p:nvPr/>
        </p:nvSpPr>
        <p:spPr>
          <a:xfrm>
            <a:off x="12250725" y="924379"/>
            <a:ext cx="2208397"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vivo</a:t>
            </a: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73" name="矩形 172"/>
          <p:cNvSpPr/>
          <p:nvPr/>
        </p:nvSpPr>
        <p:spPr>
          <a:xfrm>
            <a:off x="-2595443" y="187627"/>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竞品颜色</a:t>
            </a:r>
            <a:endParaRPr lang="zh-CN" altLang="en-US" sz="1600" dirty="0"/>
          </a:p>
        </p:txBody>
      </p:sp>
      <p:sp>
        <p:nvSpPr>
          <p:cNvPr id="174" name="矩形 173"/>
          <p:cNvSpPr/>
          <p:nvPr/>
        </p:nvSpPr>
        <p:spPr>
          <a:xfrm>
            <a:off x="12698804" y="422275"/>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品牌颜色</a:t>
            </a:r>
            <a:endParaRPr lang="zh-CN" altLang="en-US" sz="1600" dirty="0"/>
          </a:p>
        </p:txBody>
      </p:sp>
      <p:sp>
        <p:nvSpPr>
          <p:cNvPr id="176" name="文本框 175"/>
          <p:cNvSpPr txBox="1"/>
          <p:nvPr/>
        </p:nvSpPr>
        <p:spPr>
          <a:xfrm>
            <a:off x="-2354986" y="745116"/>
            <a:ext cx="78226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Apple</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77" name="组 176"/>
          <p:cNvGrpSpPr/>
          <p:nvPr/>
        </p:nvGrpSpPr>
        <p:grpSpPr>
          <a:xfrm>
            <a:off x="-3386918" y="1009241"/>
            <a:ext cx="2795791" cy="348813"/>
            <a:chOff x="-5043485" y="1324983"/>
            <a:chExt cx="4785749" cy="538842"/>
          </a:xfrm>
        </p:grpSpPr>
        <p:sp>
          <p:nvSpPr>
            <p:cNvPr id="178" name="矩形 177"/>
            <p:cNvSpPr/>
            <p:nvPr userDrawn="1"/>
          </p:nvSpPr>
          <p:spPr>
            <a:xfrm>
              <a:off x="-3854817" y="1324983"/>
              <a:ext cx="1199028" cy="538842"/>
            </a:xfrm>
            <a:prstGeom prst="rect">
              <a:avLst/>
            </a:prstGeom>
            <a:solidFill>
              <a:schemeClr val="tx1">
                <a:lumMod val="50000"/>
                <a:lumOff val="5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79" name="矩形 178"/>
            <p:cNvSpPr/>
            <p:nvPr userDrawn="1"/>
          </p:nvSpPr>
          <p:spPr>
            <a:xfrm>
              <a:off x="-2655789" y="1324983"/>
              <a:ext cx="1199028" cy="538842"/>
            </a:xfrm>
            <a:prstGeom prst="rect">
              <a:avLst/>
            </a:prstGeom>
            <a:solidFill>
              <a:schemeClr val="tx1">
                <a:lumMod val="75000"/>
                <a:lumOff val="2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80" name="矩形 179"/>
            <p:cNvSpPr/>
            <p:nvPr userDrawn="1"/>
          </p:nvSpPr>
          <p:spPr>
            <a:xfrm>
              <a:off x="-5043485" y="1324983"/>
              <a:ext cx="1199028" cy="538842"/>
            </a:xfrm>
            <a:prstGeom prst="rect">
              <a:avLst/>
            </a:prstGeom>
            <a:solidFill>
              <a:schemeClr val="bg1">
                <a:lumMod val="8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81" name="矩形 180"/>
            <p:cNvSpPr/>
            <p:nvPr userDrawn="1"/>
          </p:nvSpPr>
          <p:spPr>
            <a:xfrm>
              <a:off x="-1456764" y="1324983"/>
              <a:ext cx="1199028" cy="538842"/>
            </a:xfrm>
            <a:prstGeom prst="rect">
              <a:avLst/>
            </a:prstGeom>
            <a:solidFill>
              <a:schemeClr val="tx1">
                <a:lumMod val="9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83" name="文本框 182"/>
          <p:cNvSpPr txBox="1"/>
          <p:nvPr/>
        </p:nvSpPr>
        <p:spPr>
          <a:xfrm>
            <a:off x="-2456774" y="1587829"/>
            <a:ext cx="98584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Samsung</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84" name="组 183"/>
          <p:cNvGrpSpPr/>
          <p:nvPr/>
        </p:nvGrpSpPr>
        <p:grpSpPr>
          <a:xfrm>
            <a:off x="-3386918" y="1862479"/>
            <a:ext cx="2795791" cy="348813"/>
            <a:chOff x="16164196" y="17668285"/>
            <a:chExt cx="4785749" cy="486635"/>
          </a:xfrm>
        </p:grpSpPr>
        <p:sp>
          <p:nvSpPr>
            <p:cNvPr id="185" name="矩形 184"/>
            <p:cNvSpPr/>
            <p:nvPr userDrawn="1"/>
          </p:nvSpPr>
          <p:spPr>
            <a:xfrm>
              <a:off x="17352864" y="17668285"/>
              <a:ext cx="1199028" cy="486635"/>
            </a:xfrm>
            <a:prstGeom prst="rect">
              <a:avLst/>
            </a:prstGeom>
            <a:solidFill>
              <a:srgbClr val="8C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86" name="矩形 185"/>
            <p:cNvSpPr/>
            <p:nvPr userDrawn="1"/>
          </p:nvSpPr>
          <p:spPr>
            <a:xfrm>
              <a:off x="18551892" y="17668285"/>
              <a:ext cx="1199028" cy="486635"/>
            </a:xfrm>
            <a:prstGeom prst="rect">
              <a:avLst/>
            </a:prstGeom>
            <a:solidFill>
              <a:srgbClr val="7832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87" name="矩形 186"/>
            <p:cNvSpPr/>
            <p:nvPr userDrawn="1"/>
          </p:nvSpPr>
          <p:spPr>
            <a:xfrm>
              <a:off x="19750917" y="17668285"/>
              <a:ext cx="1199028" cy="486635"/>
            </a:xfrm>
            <a:prstGeom prst="rect">
              <a:avLst/>
            </a:prstGeom>
            <a:solidFill>
              <a:srgbClr val="67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88" name="矩形 187"/>
            <p:cNvSpPr/>
            <p:nvPr userDrawn="1"/>
          </p:nvSpPr>
          <p:spPr>
            <a:xfrm>
              <a:off x="16164196" y="17668285"/>
              <a:ext cx="1199028" cy="486635"/>
            </a:xfrm>
            <a:prstGeom prst="rect">
              <a:avLst/>
            </a:prstGeom>
            <a:solidFill>
              <a:srgbClr val="8C6D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204" name="矩形 203"/>
          <p:cNvSpPr/>
          <p:nvPr/>
        </p:nvSpPr>
        <p:spPr>
          <a:xfrm>
            <a:off x="-2692509" y="6189140"/>
            <a:ext cx="700461" cy="297517"/>
          </a:xfrm>
          <a:prstGeom prst="rect">
            <a:avLst/>
          </a:prstGeom>
          <a:solidFill>
            <a:srgbClr val="0033B7"/>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05" name="矩形 204"/>
          <p:cNvSpPr/>
          <p:nvPr/>
        </p:nvSpPr>
        <p:spPr>
          <a:xfrm>
            <a:off x="-3398069" y="6189140"/>
            <a:ext cx="705560" cy="297517"/>
          </a:xfrm>
          <a:prstGeom prst="rect">
            <a:avLst/>
          </a:prstGeom>
          <a:solidFill>
            <a:srgbClr val="0A00C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06" name="矩形 205"/>
          <p:cNvSpPr/>
          <p:nvPr/>
        </p:nvSpPr>
        <p:spPr>
          <a:xfrm>
            <a:off x="-1992048" y="6186830"/>
            <a:ext cx="700461" cy="297517"/>
          </a:xfrm>
          <a:prstGeom prst="rect">
            <a:avLst/>
          </a:prstGeom>
          <a:solidFill>
            <a:srgbClr val="01288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07" name="矩形 206"/>
          <p:cNvSpPr/>
          <p:nvPr/>
        </p:nvSpPr>
        <p:spPr>
          <a:xfrm>
            <a:off x="-1291588" y="6186830"/>
            <a:ext cx="700461" cy="297517"/>
          </a:xfrm>
          <a:prstGeom prst="rect">
            <a:avLst/>
          </a:prstGeom>
          <a:solidFill>
            <a:srgbClr val="00095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08" name="文本框 207"/>
          <p:cNvSpPr txBox="1"/>
          <p:nvPr/>
        </p:nvSpPr>
        <p:spPr>
          <a:xfrm>
            <a:off x="-2451159" y="5860568"/>
            <a:ext cx="974626"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其他品牌颜色</a:t>
            </a:r>
          </a:p>
        </p:txBody>
      </p:sp>
      <p:grpSp>
        <p:nvGrpSpPr>
          <p:cNvPr id="210" name="组 209"/>
          <p:cNvGrpSpPr/>
          <p:nvPr/>
        </p:nvGrpSpPr>
        <p:grpSpPr>
          <a:xfrm>
            <a:off x="-3398070" y="4458239"/>
            <a:ext cx="2806943" cy="351124"/>
            <a:chOff x="-3429000" y="9944467"/>
            <a:chExt cx="3171264" cy="702248"/>
          </a:xfrm>
        </p:grpSpPr>
        <p:sp>
          <p:nvSpPr>
            <p:cNvPr id="212" name="矩形 211"/>
            <p:cNvSpPr/>
            <p:nvPr userDrawn="1"/>
          </p:nvSpPr>
          <p:spPr>
            <a:xfrm>
              <a:off x="-2631863" y="9949089"/>
              <a:ext cx="791376" cy="697626"/>
            </a:xfrm>
            <a:prstGeom prst="rect">
              <a:avLst/>
            </a:prstGeom>
            <a:solidFill>
              <a:srgbClr val="FF59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13" name="矩形 212"/>
            <p:cNvSpPr/>
            <p:nvPr userDrawn="1"/>
          </p:nvSpPr>
          <p:spPr>
            <a:xfrm>
              <a:off x="-3429000" y="9949089"/>
              <a:ext cx="797137" cy="697626"/>
            </a:xfrm>
            <a:prstGeom prst="rect">
              <a:avLst/>
            </a:prstGeom>
            <a:solidFill>
              <a:srgbClr val="FFA31E"/>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14" name="矩形 213"/>
            <p:cNvSpPr/>
            <p:nvPr userDrawn="1"/>
          </p:nvSpPr>
          <p:spPr>
            <a:xfrm>
              <a:off x="-1840486" y="9944467"/>
              <a:ext cx="791376" cy="697626"/>
            </a:xfrm>
            <a:prstGeom prst="rect">
              <a:avLst/>
            </a:prstGeom>
            <a:solidFill>
              <a:srgbClr val="DE4F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15" name="矩形 214"/>
            <p:cNvSpPr/>
            <p:nvPr userDrawn="1"/>
          </p:nvSpPr>
          <p:spPr>
            <a:xfrm>
              <a:off x="-1049112" y="9944467"/>
              <a:ext cx="791376" cy="697626"/>
            </a:xfrm>
            <a:prstGeom prst="rect">
              <a:avLst/>
            </a:prstGeom>
            <a:solidFill>
              <a:srgbClr val="C646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211" name="文本框 210"/>
          <p:cNvSpPr txBox="1"/>
          <p:nvPr/>
        </p:nvSpPr>
        <p:spPr>
          <a:xfrm>
            <a:off x="-2387041" y="4185714"/>
            <a:ext cx="84638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Xiaomi 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217" name="矩形 216"/>
          <p:cNvSpPr/>
          <p:nvPr/>
        </p:nvSpPr>
        <p:spPr>
          <a:xfrm>
            <a:off x="-2692509" y="5337669"/>
            <a:ext cx="700461" cy="297517"/>
          </a:xfrm>
          <a:prstGeom prst="rect">
            <a:avLst/>
          </a:prstGeom>
          <a:solidFill>
            <a:srgbClr val="348DF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18" name="矩形 217"/>
          <p:cNvSpPr/>
          <p:nvPr/>
        </p:nvSpPr>
        <p:spPr>
          <a:xfrm>
            <a:off x="-3398069" y="5337669"/>
            <a:ext cx="705560" cy="297517"/>
          </a:xfrm>
          <a:prstGeom prst="rect">
            <a:avLst/>
          </a:prstGeom>
          <a:solidFill>
            <a:srgbClr val="0FFBFA"/>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19" name="矩形 218"/>
          <p:cNvSpPr/>
          <p:nvPr/>
        </p:nvSpPr>
        <p:spPr>
          <a:xfrm>
            <a:off x="-1992048" y="5335358"/>
            <a:ext cx="700461" cy="297517"/>
          </a:xfrm>
          <a:prstGeom prst="rect">
            <a:avLst/>
          </a:prstGeom>
          <a:solidFill>
            <a:srgbClr val="705EE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20" name="矩形 219"/>
          <p:cNvSpPr/>
          <p:nvPr/>
        </p:nvSpPr>
        <p:spPr>
          <a:xfrm>
            <a:off x="-1291588" y="5335358"/>
            <a:ext cx="700461" cy="297517"/>
          </a:xfrm>
          <a:prstGeom prst="rect">
            <a:avLst/>
          </a:prstGeom>
          <a:solidFill>
            <a:srgbClr val="A837DC"/>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21" name="文本框 220"/>
          <p:cNvSpPr txBox="1"/>
          <p:nvPr/>
        </p:nvSpPr>
        <p:spPr>
          <a:xfrm>
            <a:off x="-2371009" y="5037185"/>
            <a:ext cx="814325"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Honor</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223" name="矩形 222"/>
          <p:cNvSpPr/>
          <p:nvPr/>
        </p:nvSpPr>
        <p:spPr>
          <a:xfrm>
            <a:off x="12494948" y="1401939"/>
            <a:ext cx="1673075" cy="297517"/>
          </a:xfrm>
          <a:prstGeom prst="rect">
            <a:avLst/>
          </a:prstGeom>
          <a:solidFill>
            <a:srgbClr val="00C9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24" name="矩形 223"/>
          <p:cNvSpPr/>
          <p:nvPr/>
        </p:nvSpPr>
        <p:spPr>
          <a:xfrm>
            <a:off x="12494948" y="1827004"/>
            <a:ext cx="1673075" cy="297517"/>
          </a:xfrm>
          <a:prstGeom prst="rect">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25" name="矩形 224"/>
          <p:cNvSpPr/>
          <p:nvPr/>
        </p:nvSpPr>
        <p:spPr>
          <a:xfrm>
            <a:off x="12494948" y="2245700"/>
            <a:ext cx="1673075" cy="297517"/>
          </a:xfrm>
          <a:prstGeom prst="rect">
            <a:avLst/>
          </a:prstGeom>
          <a:solidFill>
            <a:schemeClr val="accent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26" name="矩形 225"/>
          <p:cNvSpPr/>
          <p:nvPr/>
        </p:nvSpPr>
        <p:spPr>
          <a:xfrm>
            <a:off x="12494948" y="2664397"/>
            <a:ext cx="1673075" cy="297517"/>
          </a:xfrm>
          <a:prstGeom prst="rect">
            <a:avLst/>
          </a:prstGeom>
          <a:solidFill>
            <a:schemeClr val="accent4"/>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27" name="矩形 226"/>
          <p:cNvSpPr/>
          <p:nvPr/>
        </p:nvSpPr>
        <p:spPr>
          <a:xfrm>
            <a:off x="12494948" y="3086546"/>
            <a:ext cx="1673075" cy="297517"/>
          </a:xfrm>
          <a:prstGeom prst="rect">
            <a:avLst/>
          </a:prstGeom>
          <a:solidFill>
            <a:srgbClr val="F0B51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28" name="矩形 227"/>
          <p:cNvSpPr/>
          <p:nvPr/>
        </p:nvSpPr>
        <p:spPr>
          <a:xfrm>
            <a:off x="12494948" y="3488918"/>
            <a:ext cx="1673075" cy="297517"/>
          </a:xfrm>
          <a:prstGeom prst="rect">
            <a:avLst/>
          </a:prstGeom>
          <a:solidFill>
            <a:schemeClr val="tx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29" name="文本框 228"/>
          <p:cNvSpPr txBox="1"/>
          <p:nvPr/>
        </p:nvSpPr>
        <p:spPr>
          <a:xfrm>
            <a:off x="12619797" y="3522997"/>
            <a:ext cx="144095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NEX</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237" name="文本框 236"/>
          <p:cNvSpPr txBox="1"/>
          <p:nvPr/>
        </p:nvSpPr>
        <p:spPr>
          <a:xfrm>
            <a:off x="12653667" y="3111825"/>
            <a:ext cx="140708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err="1">
                <a:solidFill>
                  <a:schemeClr val="bg1"/>
                </a:solidFill>
                <a:latin typeface="vivo type CN简 Light" panose="02000400000000000000" pitchFamily="50" charset="-122"/>
                <a:ea typeface="vivo type CN简 Light" panose="02000400000000000000" pitchFamily="50" charset="-122"/>
                <a:cs typeface="vivo type CNS" charset="-122"/>
              </a:rPr>
              <a:t>iQOO</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grpSp>
        <p:nvGrpSpPr>
          <p:cNvPr id="81" name="组 65"/>
          <p:cNvGrpSpPr/>
          <p:nvPr/>
        </p:nvGrpSpPr>
        <p:grpSpPr>
          <a:xfrm>
            <a:off x="-3400879" y="2739059"/>
            <a:ext cx="2809752" cy="348813"/>
            <a:chOff x="5058585" y="17714855"/>
            <a:chExt cx="4833751" cy="515167"/>
          </a:xfrm>
        </p:grpSpPr>
        <p:sp>
          <p:nvSpPr>
            <p:cNvPr id="83" name="矩形 82"/>
            <p:cNvSpPr/>
            <p:nvPr userDrawn="1"/>
          </p:nvSpPr>
          <p:spPr>
            <a:xfrm>
              <a:off x="7494283" y="17714855"/>
              <a:ext cx="1199027" cy="515167"/>
            </a:xfrm>
            <a:prstGeom prst="rect">
              <a:avLst/>
            </a:prstGeom>
            <a:solidFill>
              <a:srgbClr val="00394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4" name="矩形 83"/>
            <p:cNvSpPr/>
            <p:nvPr userDrawn="1"/>
          </p:nvSpPr>
          <p:spPr>
            <a:xfrm>
              <a:off x="5058585" y="17714855"/>
              <a:ext cx="1215431" cy="515167"/>
            </a:xfrm>
            <a:prstGeom prst="rect">
              <a:avLst/>
            </a:prstGeom>
            <a:solidFill>
              <a:srgbClr val="00C87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5" name="矩形 84"/>
            <p:cNvSpPr/>
            <p:nvPr userDrawn="1"/>
          </p:nvSpPr>
          <p:spPr>
            <a:xfrm>
              <a:off x="8693309" y="17714855"/>
              <a:ext cx="1199027" cy="515167"/>
            </a:xfrm>
            <a:prstGeom prst="rect">
              <a:avLst/>
            </a:prstGeom>
            <a:solidFill>
              <a:srgbClr val="0070C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6" name="矩形 85"/>
            <p:cNvSpPr/>
            <p:nvPr userDrawn="1"/>
          </p:nvSpPr>
          <p:spPr>
            <a:xfrm>
              <a:off x="6267324" y="17714855"/>
              <a:ext cx="1215431" cy="515167"/>
            </a:xfrm>
            <a:prstGeom prst="rect">
              <a:avLst/>
            </a:prstGeom>
            <a:solidFill>
              <a:srgbClr val="66DECD"/>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82" name="文本框 81"/>
          <p:cNvSpPr txBox="1"/>
          <p:nvPr/>
        </p:nvSpPr>
        <p:spPr>
          <a:xfrm>
            <a:off x="-2350175" y="2455919"/>
            <a:ext cx="772648"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err="1">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Oppo</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88" name="组 88"/>
          <p:cNvGrpSpPr/>
          <p:nvPr/>
        </p:nvGrpSpPr>
        <p:grpSpPr>
          <a:xfrm>
            <a:off x="-3388739" y="3603967"/>
            <a:ext cx="2797612" cy="348813"/>
            <a:chOff x="10651243" y="17726064"/>
            <a:chExt cx="4775839" cy="526796"/>
          </a:xfrm>
        </p:grpSpPr>
        <p:sp>
          <p:nvSpPr>
            <p:cNvPr id="90" name="矩形 89"/>
            <p:cNvSpPr/>
            <p:nvPr userDrawn="1"/>
          </p:nvSpPr>
          <p:spPr>
            <a:xfrm>
              <a:off x="14228056" y="17726064"/>
              <a:ext cx="1199026" cy="526796"/>
            </a:xfrm>
            <a:prstGeom prst="rect">
              <a:avLst/>
            </a:prstGeom>
            <a:solidFill>
              <a:srgbClr val="FF757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1" name="矩形 90"/>
            <p:cNvSpPr/>
            <p:nvPr userDrawn="1"/>
          </p:nvSpPr>
          <p:spPr>
            <a:xfrm>
              <a:off x="11850271" y="17726064"/>
              <a:ext cx="1199026" cy="526796"/>
            </a:xfrm>
            <a:prstGeom prst="rect">
              <a:avLst/>
            </a:prstGeom>
            <a:solidFill>
              <a:srgbClr val="7A00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2" name="矩形 91"/>
            <p:cNvSpPr/>
            <p:nvPr userDrawn="1"/>
          </p:nvSpPr>
          <p:spPr>
            <a:xfrm>
              <a:off x="10651243" y="17726064"/>
              <a:ext cx="1199026" cy="526796"/>
            </a:xfrm>
            <a:prstGeom prst="rect">
              <a:avLst/>
            </a:prstGeom>
            <a:solidFill>
              <a:srgbClr val="FF321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3" name="矩形 92"/>
            <p:cNvSpPr/>
            <p:nvPr userDrawn="1"/>
          </p:nvSpPr>
          <p:spPr>
            <a:xfrm>
              <a:off x="13035753" y="17726064"/>
              <a:ext cx="1199026" cy="526796"/>
            </a:xfrm>
            <a:prstGeom prst="rect">
              <a:avLst/>
            </a:prstGeom>
            <a:solidFill>
              <a:srgbClr val="36121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89" name="文本框 88"/>
          <p:cNvSpPr txBox="1"/>
          <p:nvPr/>
        </p:nvSpPr>
        <p:spPr>
          <a:xfrm>
            <a:off x="-2403072" y="3324009"/>
            <a:ext cx="87844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Huawei</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94" name="文本框 93"/>
          <p:cNvSpPr txBox="1"/>
          <p:nvPr/>
        </p:nvSpPr>
        <p:spPr>
          <a:xfrm>
            <a:off x="-2663134" y="367319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P</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95" name="文本框 94"/>
          <p:cNvSpPr txBox="1"/>
          <p:nvPr/>
        </p:nvSpPr>
        <p:spPr>
          <a:xfrm>
            <a:off x="-1954176" y="3667432"/>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Mate</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96" name="文本框 95"/>
          <p:cNvSpPr txBox="1"/>
          <p:nvPr/>
        </p:nvSpPr>
        <p:spPr>
          <a:xfrm>
            <a:off x="-1293545" y="3668248"/>
            <a:ext cx="702419"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Nova</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97" name="文本框 96"/>
          <p:cNvSpPr txBox="1"/>
          <p:nvPr/>
        </p:nvSpPr>
        <p:spPr>
          <a:xfrm>
            <a:off x="-1263986" y="2800229"/>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R</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98" name="文本框 97"/>
          <p:cNvSpPr txBox="1"/>
          <p:nvPr/>
        </p:nvSpPr>
        <p:spPr>
          <a:xfrm>
            <a:off x="-1991764" y="2829531"/>
            <a:ext cx="710370" cy="415498"/>
          </a:xfrm>
          <a:prstGeom prst="rect">
            <a:avLst/>
          </a:prstGeom>
          <a:noFill/>
        </p:spPr>
        <p:txBody>
          <a:bodyPr wrap="square" rtlCol="0">
            <a:spAutoFit/>
          </a:bodyPr>
          <a:lstStyle/>
          <a:p>
            <a:pPr algn="ctr"/>
            <a:r>
              <a:rPr kumimoji="1" lang="en-US" altLang="zh-CN" sz="1200" b="0" i="0" dirty="0">
                <a:solidFill>
                  <a:schemeClr val="bg1"/>
                </a:solidFill>
                <a:latin typeface="vivo type CN简 Light" panose="02000400000000000000" pitchFamily="50" charset="-122"/>
                <a:ea typeface="vivo type CN简 Light" panose="02000400000000000000" pitchFamily="50" charset="-122"/>
                <a:cs typeface="vivo type CNS" charset="-122"/>
              </a:rPr>
              <a:t>Find X</a:t>
            </a:r>
          </a:p>
          <a:p>
            <a:pPr algn="ctr"/>
            <a:endParaRPr kumimoji="1" lang="zh-CN" altLang="en-US" sz="9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99" name="文本框 98"/>
          <p:cNvSpPr txBox="1"/>
          <p:nvPr/>
        </p:nvSpPr>
        <p:spPr>
          <a:xfrm>
            <a:off x="-2663935" y="280742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K</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70" name="内容占位符 14"/>
          <p:cNvSpPr>
            <a:spLocks noGrp="1"/>
          </p:cNvSpPr>
          <p:nvPr>
            <p:ph sz="quarter" idx="37"/>
          </p:nvPr>
        </p:nvSpPr>
        <p:spPr>
          <a:xfrm>
            <a:off x="-993" y="3556922"/>
            <a:ext cx="8653431" cy="2087507"/>
          </a:xfrm>
          <a:solidFill>
            <a:schemeClr val="accent5">
              <a:lumMod val="75000"/>
              <a:alpha val="82000"/>
            </a:schemeClr>
          </a:solidFill>
        </p:spPr>
        <p:txBody>
          <a:bodyPr>
            <a:normAutofit/>
          </a:bodyPr>
          <a:lstStyle>
            <a:lvl1pPr marL="0" indent="0">
              <a:buNone/>
              <a:defRPr sz="400">
                <a:solidFill>
                  <a:schemeClr val="accent1"/>
                </a:solidFill>
              </a:defRPr>
            </a:lvl1pPr>
          </a:lstStyle>
          <a:p>
            <a:endParaRPr lang="zh-CN" altLang="en-US" dirty="0"/>
          </a:p>
        </p:txBody>
      </p:sp>
      <p:sp>
        <p:nvSpPr>
          <p:cNvPr id="100" name="Textplatzhalter 8"/>
          <p:cNvSpPr>
            <a:spLocks noGrp="1"/>
          </p:cNvSpPr>
          <p:nvPr>
            <p:ph type="body" sz="quarter" idx="14" hasCustomPrompt="1"/>
          </p:nvPr>
        </p:nvSpPr>
        <p:spPr>
          <a:xfrm>
            <a:off x="863349" y="4265758"/>
            <a:ext cx="7387570" cy="456860"/>
          </a:xfrm>
          <a:prstGeom prst="rect">
            <a:avLst/>
          </a:prstGeom>
        </p:spPr>
        <p:txBody>
          <a:bodyPr lIns="0" tIns="0" rIns="0" bIns="0" anchor="ctr">
            <a:noAutofit/>
          </a:bodyPr>
          <a:lstStyle>
            <a:lvl1pPr marL="0" indent="0">
              <a:lnSpc>
                <a:spcPct val="100000"/>
              </a:lnSpc>
              <a:spcBef>
                <a:spcPts val="0"/>
              </a:spcBef>
              <a:spcAft>
                <a:spcPts val="0"/>
              </a:spcAft>
              <a:buNone/>
              <a:defRPr sz="2200" b="0" i="0" cap="none" baseline="0">
                <a:solidFill>
                  <a:schemeClr val="bg1"/>
                </a:solidFill>
                <a:latin typeface="vivo type CN简 Regular" panose="02000500000000000000" pitchFamily="50" charset="-122"/>
                <a:ea typeface="vivo type CN简 Regular" panose="02000500000000000000" pitchFamily="50" charset="-122"/>
                <a:cs typeface="vivo type CN简 Regular" panose="02000500000000000000" pitchFamily="50" charset="-122"/>
              </a:defRPr>
            </a:lvl1pPr>
          </a:lstStyle>
          <a:p>
            <a:pPr lvl="0"/>
            <a:r>
              <a:rPr lang="zh-CN" altLang="en-US" noProof="0" dirty="0"/>
              <a:t>封面副标题可在此处添加</a:t>
            </a:r>
            <a:endParaRPr lang="en-US" altLang="zh-CN" noProof="0" dirty="0"/>
          </a:p>
        </p:txBody>
      </p:sp>
      <p:sp>
        <p:nvSpPr>
          <p:cNvPr id="73" name="Textplatzhalter 3">
            <a:extLst>
              <a:ext uri="{FF2B5EF4-FFF2-40B4-BE49-F238E27FC236}">
                <a16:creationId xmlns:a16="http://schemas.microsoft.com/office/drawing/2014/main" id="{20E19EBB-5E87-324A-8532-4533415C7CBC}"/>
              </a:ext>
            </a:extLst>
          </p:cNvPr>
          <p:cNvSpPr>
            <a:spLocks noGrp="1"/>
          </p:cNvSpPr>
          <p:nvPr>
            <p:ph type="body" sz="quarter" idx="35"/>
          </p:nvPr>
        </p:nvSpPr>
        <p:spPr>
          <a:xfrm>
            <a:off x="821781" y="5206233"/>
            <a:ext cx="3227360" cy="276283"/>
          </a:xfrm>
        </p:spPr>
        <p:txBody>
          <a:bodyPr anchor="b">
            <a:noAutofit/>
          </a:bodyPr>
          <a:lstStyle>
            <a:lvl1pPr marL="0" marR="0" indent="0" algn="l" defTabSz="914355" rtl="0" eaLnBrk="1" fontAlgn="auto" latinLnBrk="0" hangingPunct="1">
              <a:lnSpc>
                <a:spcPct val="150000"/>
              </a:lnSpc>
              <a:spcBef>
                <a:spcPts val="1000"/>
              </a:spcBef>
              <a:spcAft>
                <a:spcPts val="0"/>
              </a:spcAft>
              <a:buClrTx/>
              <a:buSzTx/>
              <a:buFont typeface="Arial" panose="020B0604020202020204" pitchFamily="34" charset="0"/>
              <a:buNone/>
              <a:tabLst/>
              <a:defRPr sz="1400" b="0" i="0">
                <a:solidFill>
                  <a:schemeClr val="bg1"/>
                </a:solidFill>
                <a:latin typeface="vivo type CN简 Regular" panose="02000500000000000000" pitchFamily="50" charset="-122"/>
                <a:ea typeface="vivo type CN简 Regular" panose="02000500000000000000" pitchFamily="50" charset="-122"/>
                <a:cs typeface="vivo type CN简 Regular" panose="02000500000000000000" pitchFamily="50" charset="-122"/>
              </a:defRPr>
            </a:lvl1pPr>
          </a:lstStyle>
          <a:p>
            <a:pPr marL="0" marR="0" lvl="0" indent="0" defTabSz="914355" rtl="0" eaLnBrk="1" fontAlgn="auto" latinLnBrk="0" hangingPunct="1">
              <a:lnSpc>
                <a:spcPct val="150000"/>
              </a:lnSpc>
              <a:spcBef>
                <a:spcPts val="1000"/>
              </a:spcBef>
              <a:spcAft>
                <a:spcPts val="0"/>
              </a:spcAft>
              <a:buClrTx/>
              <a:buSzTx/>
              <a:buFont typeface="Arial" panose="020B0604020202020204" pitchFamily="34" charset="0"/>
              <a:buNone/>
              <a:tabLst/>
              <a:defRPr/>
            </a:pPr>
            <a:r>
              <a:rPr lang="zh-CN" altLang="en-US" noProof="0" dirty="0"/>
              <a:t>部门名称  </a:t>
            </a:r>
            <a:r>
              <a:rPr lang="en-US" altLang="zh-CN" noProof="0" dirty="0"/>
              <a:t>|  </a:t>
            </a:r>
            <a:r>
              <a:rPr lang="zh-CN" altLang="en-US" noProof="0" dirty="0"/>
              <a:t>日期</a:t>
            </a:r>
            <a:endParaRPr lang="en-US" altLang="zh-CN" noProof="0" dirty="0"/>
          </a:p>
        </p:txBody>
      </p:sp>
      <p:sp>
        <p:nvSpPr>
          <p:cNvPr id="66" name="文本框 65"/>
          <p:cNvSpPr txBox="1"/>
          <p:nvPr/>
        </p:nvSpPr>
        <p:spPr>
          <a:xfrm>
            <a:off x="785907" y="1438816"/>
            <a:ext cx="4325055" cy="475500"/>
          </a:xfrm>
          <a:prstGeom prst="rect">
            <a:avLst/>
          </a:prstGeom>
          <a:noFill/>
        </p:spPr>
        <p:txBody>
          <a:bodyPr wrap="square" rtlCol="0" anchor="ctr">
            <a:noAutofit/>
          </a:bodyPr>
          <a:lstStyle/>
          <a:p>
            <a:pPr>
              <a:lnSpc>
                <a:spcPct val="150000"/>
              </a:lnSpc>
            </a:pPr>
            <a:endParaRPr lang="zh-CN" altLang="en-US" sz="3600" dirty="0">
              <a:solidFill>
                <a:schemeClr val="bg1"/>
              </a:solidFill>
              <a:latin typeface="vivo type CN简 Bold" panose="02000800000000000000" pitchFamily="50" charset="-122"/>
              <a:ea typeface="vivo type CN简 Bold" panose="02000800000000000000" pitchFamily="50" charset="-122"/>
            </a:endParaRPr>
          </a:p>
        </p:txBody>
      </p:sp>
      <p:sp>
        <p:nvSpPr>
          <p:cNvPr id="74" name="Textplatzhalter 8"/>
          <p:cNvSpPr>
            <a:spLocks noGrp="1"/>
          </p:cNvSpPr>
          <p:nvPr>
            <p:ph type="body" sz="quarter" idx="38" hasCustomPrompt="1"/>
          </p:nvPr>
        </p:nvSpPr>
        <p:spPr>
          <a:xfrm>
            <a:off x="857306" y="3755487"/>
            <a:ext cx="7393613" cy="456860"/>
          </a:xfrm>
          <a:prstGeom prst="rect">
            <a:avLst/>
          </a:prstGeom>
        </p:spPr>
        <p:txBody>
          <a:bodyPr lIns="0" tIns="0" rIns="0" bIns="0" anchor="ctr">
            <a:noAutofit/>
          </a:bodyPr>
          <a:lstStyle>
            <a:lvl1pPr marL="0" indent="0">
              <a:lnSpc>
                <a:spcPct val="150000"/>
              </a:lnSpc>
              <a:spcBef>
                <a:spcPts val="0"/>
              </a:spcBef>
              <a:spcAft>
                <a:spcPts val="0"/>
              </a:spcAft>
              <a:buNone/>
              <a:defRPr sz="3600" b="0" i="0" cap="none" baseline="0">
                <a:solidFill>
                  <a:schemeClr val="bg1"/>
                </a:solidFill>
                <a:latin typeface="vivo type CN简 Regular" panose="02000500000000000000" pitchFamily="50" charset="-122"/>
                <a:ea typeface="vivo type CN简 Regular" panose="02000500000000000000" pitchFamily="50" charset="-122"/>
                <a:cs typeface="vivo type CN简 Regular" panose="02000500000000000000" pitchFamily="50" charset="-122"/>
              </a:defRPr>
            </a:lvl1pPr>
          </a:lstStyle>
          <a:p>
            <a:pPr lvl="0"/>
            <a:r>
              <a:rPr lang="en-US" altLang="zh-CN" noProof="0" dirty="0"/>
              <a:t>PPT</a:t>
            </a:r>
            <a:r>
              <a:rPr lang="zh-CN" altLang="en-US" noProof="0" dirty="0"/>
              <a:t>封面示意</a:t>
            </a:r>
            <a:endParaRPr lang="en-US" altLang="zh-CN" noProof="0" dirty="0"/>
          </a:p>
        </p:txBody>
      </p:sp>
      <p:pic>
        <p:nvPicPr>
          <p:cNvPr id="67" name="图片占位符 9">
            <a:extLst>
              <a:ext uri="{FF2B5EF4-FFF2-40B4-BE49-F238E27FC236}">
                <a16:creationId xmlns:a16="http://schemas.microsoft.com/office/drawing/2014/main" id="{2CCAB334-C536-4553-94E3-7A857B0DCF95}"/>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a:fillRect/>
          </a:stretch>
        </p:blipFill>
        <p:spPr>
          <a:xfrm>
            <a:off x="0" y="-1"/>
            <a:ext cx="12195175" cy="6858001"/>
          </a:xfrm>
          <a:prstGeom prst="rect">
            <a:avLst/>
          </a:prstGeom>
        </p:spPr>
      </p:pic>
      <p:sp>
        <p:nvSpPr>
          <p:cNvPr id="68" name="文本框 67">
            <a:extLst>
              <a:ext uri="{FF2B5EF4-FFF2-40B4-BE49-F238E27FC236}">
                <a16:creationId xmlns:a16="http://schemas.microsoft.com/office/drawing/2014/main" id="{D967A343-53E4-4A2B-A1AE-34EB41C10449}"/>
              </a:ext>
            </a:extLst>
          </p:cNvPr>
          <p:cNvSpPr txBox="1"/>
          <p:nvPr userDrawn="1"/>
        </p:nvSpPr>
        <p:spPr>
          <a:xfrm>
            <a:off x="12250725" y="924379"/>
            <a:ext cx="2208397"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vivo</a:t>
            </a: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69" name="矩形 68">
            <a:extLst>
              <a:ext uri="{FF2B5EF4-FFF2-40B4-BE49-F238E27FC236}">
                <a16:creationId xmlns:a16="http://schemas.microsoft.com/office/drawing/2014/main" id="{91AB65B7-5168-4FA1-9CD0-9241506FCD11}"/>
              </a:ext>
            </a:extLst>
          </p:cNvPr>
          <p:cNvSpPr/>
          <p:nvPr userDrawn="1"/>
        </p:nvSpPr>
        <p:spPr>
          <a:xfrm>
            <a:off x="-2595443" y="187627"/>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竞品颜色</a:t>
            </a:r>
            <a:endParaRPr lang="zh-CN" altLang="en-US" sz="1600" dirty="0"/>
          </a:p>
        </p:txBody>
      </p:sp>
      <p:sp>
        <p:nvSpPr>
          <p:cNvPr id="71" name="矩形 70">
            <a:extLst>
              <a:ext uri="{FF2B5EF4-FFF2-40B4-BE49-F238E27FC236}">
                <a16:creationId xmlns:a16="http://schemas.microsoft.com/office/drawing/2014/main" id="{8A186D8A-1412-46DC-A614-4E7447A51F0E}"/>
              </a:ext>
            </a:extLst>
          </p:cNvPr>
          <p:cNvSpPr/>
          <p:nvPr userDrawn="1"/>
        </p:nvSpPr>
        <p:spPr>
          <a:xfrm>
            <a:off x="12698804" y="422275"/>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品牌颜色</a:t>
            </a:r>
            <a:endParaRPr lang="zh-CN" altLang="en-US" sz="1600" dirty="0"/>
          </a:p>
        </p:txBody>
      </p:sp>
      <p:sp>
        <p:nvSpPr>
          <p:cNvPr id="72" name="文本框 71">
            <a:extLst>
              <a:ext uri="{FF2B5EF4-FFF2-40B4-BE49-F238E27FC236}">
                <a16:creationId xmlns:a16="http://schemas.microsoft.com/office/drawing/2014/main" id="{43B526AB-7B18-4AAF-818F-C56A77B910F3}"/>
              </a:ext>
            </a:extLst>
          </p:cNvPr>
          <p:cNvSpPr txBox="1"/>
          <p:nvPr userDrawn="1"/>
        </p:nvSpPr>
        <p:spPr>
          <a:xfrm>
            <a:off x="-2354986" y="745116"/>
            <a:ext cx="78226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Apple</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76" name="组 176">
            <a:extLst>
              <a:ext uri="{FF2B5EF4-FFF2-40B4-BE49-F238E27FC236}">
                <a16:creationId xmlns:a16="http://schemas.microsoft.com/office/drawing/2014/main" id="{22C4FB35-8DA6-4F9E-9DB5-BE5A165655EE}"/>
              </a:ext>
            </a:extLst>
          </p:cNvPr>
          <p:cNvGrpSpPr/>
          <p:nvPr userDrawn="1"/>
        </p:nvGrpSpPr>
        <p:grpSpPr>
          <a:xfrm>
            <a:off x="-3386918" y="1009241"/>
            <a:ext cx="2795791" cy="348813"/>
            <a:chOff x="-5043485" y="1324983"/>
            <a:chExt cx="4785749" cy="538842"/>
          </a:xfrm>
        </p:grpSpPr>
        <p:sp>
          <p:nvSpPr>
            <p:cNvPr id="77" name="矩形 76">
              <a:extLst>
                <a:ext uri="{FF2B5EF4-FFF2-40B4-BE49-F238E27FC236}">
                  <a16:creationId xmlns:a16="http://schemas.microsoft.com/office/drawing/2014/main" id="{30E28527-6E44-4A89-BC6A-DFC381E92CDF}"/>
                </a:ext>
              </a:extLst>
            </p:cNvPr>
            <p:cNvSpPr/>
            <p:nvPr userDrawn="1"/>
          </p:nvSpPr>
          <p:spPr>
            <a:xfrm>
              <a:off x="-3854817" y="1324983"/>
              <a:ext cx="1199028" cy="538842"/>
            </a:xfrm>
            <a:prstGeom prst="rect">
              <a:avLst/>
            </a:prstGeom>
            <a:solidFill>
              <a:schemeClr val="tx1">
                <a:lumMod val="50000"/>
                <a:lumOff val="5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79" name="矩形 78">
              <a:extLst>
                <a:ext uri="{FF2B5EF4-FFF2-40B4-BE49-F238E27FC236}">
                  <a16:creationId xmlns:a16="http://schemas.microsoft.com/office/drawing/2014/main" id="{2E58E048-B62E-4D65-80C8-5AAA78BAF67A}"/>
                </a:ext>
              </a:extLst>
            </p:cNvPr>
            <p:cNvSpPr/>
            <p:nvPr userDrawn="1"/>
          </p:nvSpPr>
          <p:spPr>
            <a:xfrm>
              <a:off x="-2655789" y="1324983"/>
              <a:ext cx="1199028" cy="538842"/>
            </a:xfrm>
            <a:prstGeom prst="rect">
              <a:avLst/>
            </a:prstGeom>
            <a:solidFill>
              <a:schemeClr val="tx1">
                <a:lumMod val="75000"/>
                <a:lumOff val="2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0" name="矩形 79">
              <a:extLst>
                <a:ext uri="{FF2B5EF4-FFF2-40B4-BE49-F238E27FC236}">
                  <a16:creationId xmlns:a16="http://schemas.microsoft.com/office/drawing/2014/main" id="{17D8823C-5757-444B-8B1D-8DA0DD5DD627}"/>
                </a:ext>
              </a:extLst>
            </p:cNvPr>
            <p:cNvSpPr/>
            <p:nvPr userDrawn="1"/>
          </p:nvSpPr>
          <p:spPr>
            <a:xfrm>
              <a:off x="-5043485" y="1324983"/>
              <a:ext cx="1199028" cy="538842"/>
            </a:xfrm>
            <a:prstGeom prst="rect">
              <a:avLst/>
            </a:prstGeom>
            <a:solidFill>
              <a:schemeClr val="bg1">
                <a:lumMod val="8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7" name="矩形 86">
              <a:extLst>
                <a:ext uri="{FF2B5EF4-FFF2-40B4-BE49-F238E27FC236}">
                  <a16:creationId xmlns:a16="http://schemas.microsoft.com/office/drawing/2014/main" id="{1CEB8132-5188-4CA1-B1D8-003F36D182B3}"/>
                </a:ext>
              </a:extLst>
            </p:cNvPr>
            <p:cNvSpPr/>
            <p:nvPr userDrawn="1"/>
          </p:nvSpPr>
          <p:spPr>
            <a:xfrm>
              <a:off x="-1456764" y="1324983"/>
              <a:ext cx="1199028" cy="538842"/>
            </a:xfrm>
            <a:prstGeom prst="rect">
              <a:avLst/>
            </a:prstGeom>
            <a:solidFill>
              <a:schemeClr val="tx1">
                <a:lumMod val="9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01" name="文本框 100">
            <a:extLst>
              <a:ext uri="{FF2B5EF4-FFF2-40B4-BE49-F238E27FC236}">
                <a16:creationId xmlns:a16="http://schemas.microsoft.com/office/drawing/2014/main" id="{F4FCED97-50DF-4AFC-8D56-40ED6ED3B338}"/>
              </a:ext>
            </a:extLst>
          </p:cNvPr>
          <p:cNvSpPr txBox="1"/>
          <p:nvPr userDrawn="1"/>
        </p:nvSpPr>
        <p:spPr>
          <a:xfrm>
            <a:off x="-2456774" y="1587829"/>
            <a:ext cx="98584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Samsung</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02" name="组 183">
            <a:extLst>
              <a:ext uri="{FF2B5EF4-FFF2-40B4-BE49-F238E27FC236}">
                <a16:creationId xmlns:a16="http://schemas.microsoft.com/office/drawing/2014/main" id="{FA175D65-6532-4D4E-B1E3-B5D31B463150}"/>
              </a:ext>
            </a:extLst>
          </p:cNvPr>
          <p:cNvGrpSpPr/>
          <p:nvPr userDrawn="1"/>
        </p:nvGrpSpPr>
        <p:grpSpPr>
          <a:xfrm>
            <a:off x="-3386918" y="1862479"/>
            <a:ext cx="2795791" cy="348813"/>
            <a:chOff x="16164196" y="17668285"/>
            <a:chExt cx="4785749" cy="486635"/>
          </a:xfrm>
        </p:grpSpPr>
        <p:sp>
          <p:nvSpPr>
            <p:cNvPr id="103" name="矩形 102">
              <a:extLst>
                <a:ext uri="{FF2B5EF4-FFF2-40B4-BE49-F238E27FC236}">
                  <a16:creationId xmlns:a16="http://schemas.microsoft.com/office/drawing/2014/main" id="{5F57FF41-03B3-475B-85D9-95737AA0B3D7}"/>
                </a:ext>
              </a:extLst>
            </p:cNvPr>
            <p:cNvSpPr/>
            <p:nvPr userDrawn="1"/>
          </p:nvSpPr>
          <p:spPr>
            <a:xfrm>
              <a:off x="17352864" y="17668285"/>
              <a:ext cx="1199028" cy="486635"/>
            </a:xfrm>
            <a:prstGeom prst="rect">
              <a:avLst/>
            </a:prstGeom>
            <a:solidFill>
              <a:srgbClr val="8C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4" name="矩形 103">
              <a:extLst>
                <a:ext uri="{FF2B5EF4-FFF2-40B4-BE49-F238E27FC236}">
                  <a16:creationId xmlns:a16="http://schemas.microsoft.com/office/drawing/2014/main" id="{79F38637-879F-444F-BC55-8C0C81AA91AF}"/>
                </a:ext>
              </a:extLst>
            </p:cNvPr>
            <p:cNvSpPr/>
            <p:nvPr userDrawn="1"/>
          </p:nvSpPr>
          <p:spPr>
            <a:xfrm>
              <a:off x="18551892" y="17668285"/>
              <a:ext cx="1199028" cy="486635"/>
            </a:xfrm>
            <a:prstGeom prst="rect">
              <a:avLst/>
            </a:prstGeom>
            <a:solidFill>
              <a:srgbClr val="7832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5" name="矩形 104">
              <a:extLst>
                <a:ext uri="{FF2B5EF4-FFF2-40B4-BE49-F238E27FC236}">
                  <a16:creationId xmlns:a16="http://schemas.microsoft.com/office/drawing/2014/main" id="{C1DEAF41-944F-46EF-BEF2-9A38B511E283}"/>
                </a:ext>
              </a:extLst>
            </p:cNvPr>
            <p:cNvSpPr/>
            <p:nvPr userDrawn="1"/>
          </p:nvSpPr>
          <p:spPr>
            <a:xfrm>
              <a:off x="19750917" y="17668285"/>
              <a:ext cx="1199028" cy="486635"/>
            </a:xfrm>
            <a:prstGeom prst="rect">
              <a:avLst/>
            </a:prstGeom>
            <a:solidFill>
              <a:srgbClr val="67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6" name="矩形 105">
              <a:extLst>
                <a:ext uri="{FF2B5EF4-FFF2-40B4-BE49-F238E27FC236}">
                  <a16:creationId xmlns:a16="http://schemas.microsoft.com/office/drawing/2014/main" id="{B15F312B-4312-440E-BA37-5DD9C3A181DC}"/>
                </a:ext>
              </a:extLst>
            </p:cNvPr>
            <p:cNvSpPr/>
            <p:nvPr userDrawn="1"/>
          </p:nvSpPr>
          <p:spPr>
            <a:xfrm>
              <a:off x="16164196" y="17668285"/>
              <a:ext cx="1199028" cy="486635"/>
            </a:xfrm>
            <a:prstGeom prst="rect">
              <a:avLst/>
            </a:prstGeom>
            <a:solidFill>
              <a:srgbClr val="8C6D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07" name="矩形 106">
            <a:extLst>
              <a:ext uri="{FF2B5EF4-FFF2-40B4-BE49-F238E27FC236}">
                <a16:creationId xmlns:a16="http://schemas.microsoft.com/office/drawing/2014/main" id="{BD20A853-CC0B-4128-9FD9-7E2AB8787E29}"/>
              </a:ext>
            </a:extLst>
          </p:cNvPr>
          <p:cNvSpPr/>
          <p:nvPr userDrawn="1"/>
        </p:nvSpPr>
        <p:spPr>
          <a:xfrm>
            <a:off x="-2692509" y="6189140"/>
            <a:ext cx="700461" cy="297517"/>
          </a:xfrm>
          <a:prstGeom prst="rect">
            <a:avLst/>
          </a:prstGeom>
          <a:solidFill>
            <a:srgbClr val="0033B7"/>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8" name="矩形 107">
            <a:extLst>
              <a:ext uri="{FF2B5EF4-FFF2-40B4-BE49-F238E27FC236}">
                <a16:creationId xmlns:a16="http://schemas.microsoft.com/office/drawing/2014/main" id="{21E36365-35CA-4EBF-B099-332B6F77D39B}"/>
              </a:ext>
            </a:extLst>
          </p:cNvPr>
          <p:cNvSpPr/>
          <p:nvPr userDrawn="1"/>
        </p:nvSpPr>
        <p:spPr>
          <a:xfrm>
            <a:off x="-3398069" y="6189140"/>
            <a:ext cx="705560" cy="297517"/>
          </a:xfrm>
          <a:prstGeom prst="rect">
            <a:avLst/>
          </a:prstGeom>
          <a:solidFill>
            <a:srgbClr val="0A00C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9" name="矩形 108">
            <a:extLst>
              <a:ext uri="{FF2B5EF4-FFF2-40B4-BE49-F238E27FC236}">
                <a16:creationId xmlns:a16="http://schemas.microsoft.com/office/drawing/2014/main" id="{C6537CBA-8DEC-496A-8B23-F3710B118881}"/>
              </a:ext>
            </a:extLst>
          </p:cNvPr>
          <p:cNvSpPr/>
          <p:nvPr userDrawn="1"/>
        </p:nvSpPr>
        <p:spPr>
          <a:xfrm>
            <a:off x="-1992048" y="6186830"/>
            <a:ext cx="700461" cy="297517"/>
          </a:xfrm>
          <a:prstGeom prst="rect">
            <a:avLst/>
          </a:prstGeom>
          <a:solidFill>
            <a:srgbClr val="01288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0" name="矩形 109">
            <a:extLst>
              <a:ext uri="{FF2B5EF4-FFF2-40B4-BE49-F238E27FC236}">
                <a16:creationId xmlns:a16="http://schemas.microsoft.com/office/drawing/2014/main" id="{403CC930-795C-4CE8-A64D-9B3560C6A76C}"/>
              </a:ext>
            </a:extLst>
          </p:cNvPr>
          <p:cNvSpPr/>
          <p:nvPr userDrawn="1"/>
        </p:nvSpPr>
        <p:spPr>
          <a:xfrm>
            <a:off x="-1291588" y="6186830"/>
            <a:ext cx="700461" cy="297517"/>
          </a:xfrm>
          <a:prstGeom prst="rect">
            <a:avLst/>
          </a:prstGeom>
          <a:solidFill>
            <a:srgbClr val="00095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1" name="文本框 110">
            <a:extLst>
              <a:ext uri="{FF2B5EF4-FFF2-40B4-BE49-F238E27FC236}">
                <a16:creationId xmlns:a16="http://schemas.microsoft.com/office/drawing/2014/main" id="{4CA6DEB6-5E3C-4413-8C94-D319C3D6F601}"/>
              </a:ext>
            </a:extLst>
          </p:cNvPr>
          <p:cNvSpPr txBox="1"/>
          <p:nvPr userDrawn="1"/>
        </p:nvSpPr>
        <p:spPr>
          <a:xfrm>
            <a:off x="-2451159" y="5860568"/>
            <a:ext cx="974626"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其他品牌颜色</a:t>
            </a:r>
          </a:p>
        </p:txBody>
      </p:sp>
      <p:grpSp>
        <p:nvGrpSpPr>
          <p:cNvPr id="112" name="组 209">
            <a:extLst>
              <a:ext uri="{FF2B5EF4-FFF2-40B4-BE49-F238E27FC236}">
                <a16:creationId xmlns:a16="http://schemas.microsoft.com/office/drawing/2014/main" id="{5DCACB47-B003-4258-8774-1C6624D0EF78}"/>
              </a:ext>
            </a:extLst>
          </p:cNvPr>
          <p:cNvGrpSpPr/>
          <p:nvPr userDrawn="1"/>
        </p:nvGrpSpPr>
        <p:grpSpPr>
          <a:xfrm>
            <a:off x="-3398070" y="4458239"/>
            <a:ext cx="2806943" cy="351124"/>
            <a:chOff x="-3429000" y="9944467"/>
            <a:chExt cx="3171264" cy="702248"/>
          </a:xfrm>
        </p:grpSpPr>
        <p:sp>
          <p:nvSpPr>
            <p:cNvPr id="113" name="矩形 112">
              <a:extLst>
                <a:ext uri="{FF2B5EF4-FFF2-40B4-BE49-F238E27FC236}">
                  <a16:creationId xmlns:a16="http://schemas.microsoft.com/office/drawing/2014/main" id="{8C638061-244E-4C3E-A0A9-49AF14D65031}"/>
                </a:ext>
              </a:extLst>
            </p:cNvPr>
            <p:cNvSpPr/>
            <p:nvPr userDrawn="1"/>
          </p:nvSpPr>
          <p:spPr>
            <a:xfrm>
              <a:off x="-2631863" y="9949089"/>
              <a:ext cx="791376" cy="697626"/>
            </a:xfrm>
            <a:prstGeom prst="rect">
              <a:avLst/>
            </a:prstGeom>
            <a:solidFill>
              <a:srgbClr val="FF59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4" name="矩形 113">
              <a:extLst>
                <a:ext uri="{FF2B5EF4-FFF2-40B4-BE49-F238E27FC236}">
                  <a16:creationId xmlns:a16="http://schemas.microsoft.com/office/drawing/2014/main" id="{071645BF-CF74-425E-96AA-81D032F7559D}"/>
                </a:ext>
              </a:extLst>
            </p:cNvPr>
            <p:cNvSpPr/>
            <p:nvPr userDrawn="1"/>
          </p:nvSpPr>
          <p:spPr>
            <a:xfrm>
              <a:off x="-3429000" y="9949089"/>
              <a:ext cx="797137" cy="697626"/>
            </a:xfrm>
            <a:prstGeom prst="rect">
              <a:avLst/>
            </a:prstGeom>
            <a:solidFill>
              <a:srgbClr val="FFA31E"/>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5" name="矩形 114">
              <a:extLst>
                <a:ext uri="{FF2B5EF4-FFF2-40B4-BE49-F238E27FC236}">
                  <a16:creationId xmlns:a16="http://schemas.microsoft.com/office/drawing/2014/main" id="{6F490FCC-1844-416B-AD30-4FF55868F817}"/>
                </a:ext>
              </a:extLst>
            </p:cNvPr>
            <p:cNvSpPr/>
            <p:nvPr userDrawn="1"/>
          </p:nvSpPr>
          <p:spPr>
            <a:xfrm>
              <a:off x="-1840486" y="9944467"/>
              <a:ext cx="791376" cy="697626"/>
            </a:xfrm>
            <a:prstGeom prst="rect">
              <a:avLst/>
            </a:prstGeom>
            <a:solidFill>
              <a:srgbClr val="DE4F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6" name="矩形 115">
              <a:extLst>
                <a:ext uri="{FF2B5EF4-FFF2-40B4-BE49-F238E27FC236}">
                  <a16:creationId xmlns:a16="http://schemas.microsoft.com/office/drawing/2014/main" id="{1E4BA4A3-5ABF-4C02-AF2B-587EAD3F429A}"/>
                </a:ext>
              </a:extLst>
            </p:cNvPr>
            <p:cNvSpPr/>
            <p:nvPr userDrawn="1"/>
          </p:nvSpPr>
          <p:spPr>
            <a:xfrm>
              <a:off x="-1049112" y="9944467"/>
              <a:ext cx="791376" cy="697626"/>
            </a:xfrm>
            <a:prstGeom prst="rect">
              <a:avLst/>
            </a:prstGeom>
            <a:solidFill>
              <a:srgbClr val="C646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17" name="文本框 116">
            <a:extLst>
              <a:ext uri="{FF2B5EF4-FFF2-40B4-BE49-F238E27FC236}">
                <a16:creationId xmlns:a16="http://schemas.microsoft.com/office/drawing/2014/main" id="{859F3931-71B3-439D-AB2D-5CD96799CBA6}"/>
              </a:ext>
            </a:extLst>
          </p:cNvPr>
          <p:cNvSpPr txBox="1"/>
          <p:nvPr userDrawn="1"/>
        </p:nvSpPr>
        <p:spPr>
          <a:xfrm>
            <a:off x="-2387041" y="4185714"/>
            <a:ext cx="84638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Xiaomi 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18" name="矩形 117">
            <a:extLst>
              <a:ext uri="{FF2B5EF4-FFF2-40B4-BE49-F238E27FC236}">
                <a16:creationId xmlns:a16="http://schemas.microsoft.com/office/drawing/2014/main" id="{59559819-147E-40A3-A9FA-0FDC9F50678E}"/>
              </a:ext>
            </a:extLst>
          </p:cNvPr>
          <p:cNvSpPr/>
          <p:nvPr userDrawn="1"/>
        </p:nvSpPr>
        <p:spPr>
          <a:xfrm>
            <a:off x="-2692509" y="5337669"/>
            <a:ext cx="700461" cy="297517"/>
          </a:xfrm>
          <a:prstGeom prst="rect">
            <a:avLst/>
          </a:prstGeom>
          <a:solidFill>
            <a:srgbClr val="348DF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9" name="矩形 118">
            <a:extLst>
              <a:ext uri="{FF2B5EF4-FFF2-40B4-BE49-F238E27FC236}">
                <a16:creationId xmlns:a16="http://schemas.microsoft.com/office/drawing/2014/main" id="{6D29082E-DFD0-4E87-9116-33F321D6EBEC}"/>
              </a:ext>
            </a:extLst>
          </p:cNvPr>
          <p:cNvSpPr/>
          <p:nvPr userDrawn="1"/>
        </p:nvSpPr>
        <p:spPr>
          <a:xfrm>
            <a:off x="-3398069" y="5337669"/>
            <a:ext cx="705560" cy="297517"/>
          </a:xfrm>
          <a:prstGeom prst="rect">
            <a:avLst/>
          </a:prstGeom>
          <a:solidFill>
            <a:srgbClr val="0FFBFA"/>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0" name="矩形 119">
            <a:extLst>
              <a:ext uri="{FF2B5EF4-FFF2-40B4-BE49-F238E27FC236}">
                <a16:creationId xmlns:a16="http://schemas.microsoft.com/office/drawing/2014/main" id="{54EC09A7-925A-406F-A066-DE0D15FAAE5D}"/>
              </a:ext>
            </a:extLst>
          </p:cNvPr>
          <p:cNvSpPr/>
          <p:nvPr userDrawn="1"/>
        </p:nvSpPr>
        <p:spPr>
          <a:xfrm>
            <a:off x="-1992048" y="5335358"/>
            <a:ext cx="700461" cy="297517"/>
          </a:xfrm>
          <a:prstGeom prst="rect">
            <a:avLst/>
          </a:prstGeom>
          <a:solidFill>
            <a:srgbClr val="705EE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1" name="矩形 120">
            <a:extLst>
              <a:ext uri="{FF2B5EF4-FFF2-40B4-BE49-F238E27FC236}">
                <a16:creationId xmlns:a16="http://schemas.microsoft.com/office/drawing/2014/main" id="{B21AE1D2-836D-4D4B-8FAE-E1333659011D}"/>
              </a:ext>
            </a:extLst>
          </p:cNvPr>
          <p:cNvSpPr/>
          <p:nvPr userDrawn="1"/>
        </p:nvSpPr>
        <p:spPr>
          <a:xfrm>
            <a:off x="-1291588" y="5335358"/>
            <a:ext cx="700461" cy="297517"/>
          </a:xfrm>
          <a:prstGeom prst="rect">
            <a:avLst/>
          </a:prstGeom>
          <a:solidFill>
            <a:srgbClr val="A837DC"/>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2" name="文本框 121">
            <a:extLst>
              <a:ext uri="{FF2B5EF4-FFF2-40B4-BE49-F238E27FC236}">
                <a16:creationId xmlns:a16="http://schemas.microsoft.com/office/drawing/2014/main" id="{3848A460-7EC4-4550-82EA-F31D327909C8}"/>
              </a:ext>
            </a:extLst>
          </p:cNvPr>
          <p:cNvSpPr txBox="1"/>
          <p:nvPr userDrawn="1"/>
        </p:nvSpPr>
        <p:spPr>
          <a:xfrm>
            <a:off x="-2371009" y="5037185"/>
            <a:ext cx="814325"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Honor</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23" name="矩形 122">
            <a:extLst>
              <a:ext uri="{FF2B5EF4-FFF2-40B4-BE49-F238E27FC236}">
                <a16:creationId xmlns:a16="http://schemas.microsoft.com/office/drawing/2014/main" id="{CA21C14C-A663-481D-94AD-BEEB231A10B0}"/>
              </a:ext>
            </a:extLst>
          </p:cNvPr>
          <p:cNvSpPr/>
          <p:nvPr userDrawn="1"/>
        </p:nvSpPr>
        <p:spPr>
          <a:xfrm>
            <a:off x="12494948" y="1401939"/>
            <a:ext cx="1673075" cy="297517"/>
          </a:xfrm>
          <a:prstGeom prst="rect">
            <a:avLst/>
          </a:prstGeom>
          <a:solidFill>
            <a:srgbClr val="00C9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4" name="矩形 123">
            <a:extLst>
              <a:ext uri="{FF2B5EF4-FFF2-40B4-BE49-F238E27FC236}">
                <a16:creationId xmlns:a16="http://schemas.microsoft.com/office/drawing/2014/main" id="{214D2382-5B9D-4551-B3FB-263701BB2180}"/>
              </a:ext>
            </a:extLst>
          </p:cNvPr>
          <p:cNvSpPr/>
          <p:nvPr userDrawn="1"/>
        </p:nvSpPr>
        <p:spPr>
          <a:xfrm>
            <a:off x="12494948" y="1827004"/>
            <a:ext cx="1673075" cy="297517"/>
          </a:xfrm>
          <a:prstGeom prst="rect">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5" name="矩形 124">
            <a:extLst>
              <a:ext uri="{FF2B5EF4-FFF2-40B4-BE49-F238E27FC236}">
                <a16:creationId xmlns:a16="http://schemas.microsoft.com/office/drawing/2014/main" id="{1D969076-F136-4CA9-92AF-2355F0054EBC}"/>
              </a:ext>
            </a:extLst>
          </p:cNvPr>
          <p:cNvSpPr/>
          <p:nvPr userDrawn="1"/>
        </p:nvSpPr>
        <p:spPr>
          <a:xfrm>
            <a:off x="12494948" y="2245700"/>
            <a:ext cx="1673075" cy="297517"/>
          </a:xfrm>
          <a:prstGeom prst="rect">
            <a:avLst/>
          </a:prstGeom>
          <a:solidFill>
            <a:schemeClr val="accent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6" name="矩形 125">
            <a:extLst>
              <a:ext uri="{FF2B5EF4-FFF2-40B4-BE49-F238E27FC236}">
                <a16:creationId xmlns:a16="http://schemas.microsoft.com/office/drawing/2014/main" id="{CA1AF179-8E6E-45CB-A65F-30D4D90E59BC}"/>
              </a:ext>
            </a:extLst>
          </p:cNvPr>
          <p:cNvSpPr/>
          <p:nvPr userDrawn="1"/>
        </p:nvSpPr>
        <p:spPr>
          <a:xfrm>
            <a:off x="12494948" y="2664397"/>
            <a:ext cx="1673075" cy="297517"/>
          </a:xfrm>
          <a:prstGeom prst="rect">
            <a:avLst/>
          </a:prstGeom>
          <a:solidFill>
            <a:schemeClr val="accent4"/>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7" name="矩形 126">
            <a:extLst>
              <a:ext uri="{FF2B5EF4-FFF2-40B4-BE49-F238E27FC236}">
                <a16:creationId xmlns:a16="http://schemas.microsoft.com/office/drawing/2014/main" id="{8F1882BC-9BFF-4085-A7C9-4D7132F28EF6}"/>
              </a:ext>
            </a:extLst>
          </p:cNvPr>
          <p:cNvSpPr/>
          <p:nvPr userDrawn="1"/>
        </p:nvSpPr>
        <p:spPr>
          <a:xfrm>
            <a:off x="12494948" y="3086546"/>
            <a:ext cx="1673075" cy="297517"/>
          </a:xfrm>
          <a:prstGeom prst="rect">
            <a:avLst/>
          </a:prstGeom>
          <a:solidFill>
            <a:srgbClr val="F0B51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8" name="矩形 127">
            <a:extLst>
              <a:ext uri="{FF2B5EF4-FFF2-40B4-BE49-F238E27FC236}">
                <a16:creationId xmlns:a16="http://schemas.microsoft.com/office/drawing/2014/main" id="{FB05EB2C-B4C9-4F95-B383-C9414A28CB43}"/>
              </a:ext>
            </a:extLst>
          </p:cNvPr>
          <p:cNvSpPr/>
          <p:nvPr userDrawn="1"/>
        </p:nvSpPr>
        <p:spPr>
          <a:xfrm>
            <a:off x="12494948" y="3488918"/>
            <a:ext cx="1673075" cy="297517"/>
          </a:xfrm>
          <a:prstGeom prst="rect">
            <a:avLst/>
          </a:prstGeom>
          <a:solidFill>
            <a:schemeClr val="tx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9" name="文本框 128">
            <a:extLst>
              <a:ext uri="{FF2B5EF4-FFF2-40B4-BE49-F238E27FC236}">
                <a16:creationId xmlns:a16="http://schemas.microsoft.com/office/drawing/2014/main" id="{45998546-24BB-4984-A206-B733043E641C}"/>
              </a:ext>
            </a:extLst>
          </p:cNvPr>
          <p:cNvSpPr txBox="1"/>
          <p:nvPr userDrawn="1"/>
        </p:nvSpPr>
        <p:spPr>
          <a:xfrm>
            <a:off x="12619797" y="3522997"/>
            <a:ext cx="144095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NEX</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30" name="文本框 129">
            <a:extLst>
              <a:ext uri="{FF2B5EF4-FFF2-40B4-BE49-F238E27FC236}">
                <a16:creationId xmlns:a16="http://schemas.microsoft.com/office/drawing/2014/main" id="{BCBDB587-CA23-4082-BA8D-A1948847E9A5}"/>
              </a:ext>
            </a:extLst>
          </p:cNvPr>
          <p:cNvSpPr txBox="1"/>
          <p:nvPr userDrawn="1"/>
        </p:nvSpPr>
        <p:spPr>
          <a:xfrm>
            <a:off x="12653667" y="3111825"/>
            <a:ext cx="140708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err="1">
                <a:solidFill>
                  <a:schemeClr val="bg1"/>
                </a:solidFill>
                <a:latin typeface="vivo type CN简 Light" panose="02000400000000000000" pitchFamily="50" charset="-122"/>
                <a:ea typeface="vivo type CN简 Light" panose="02000400000000000000" pitchFamily="50" charset="-122"/>
                <a:cs typeface="vivo type CNS" charset="-122"/>
              </a:rPr>
              <a:t>iQOO</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grpSp>
        <p:nvGrpSpPr>
          <p:cNvPr id="131" name="组 65">
            <a:extLst>
              <a:ext uri="{FF2B5EF4-FFF2-40B4-BE49-F238E27FC236}">
                <a16:creationId xmlns:a16="http://schemas.microsoft.com/office/drawing/2014/main" id="{678D17F5-C217-48A7-B687-1B48296E80A2}"/>
              </a:ext>
            </a:extLst>
          </p:cNvPr>
          <p:cNvGrpSpPr/>
          <p:nvPr userDrawn="1"/>
        </p:nvGrpSpPr>
        <p:grpSpPr>
          <a:xfrm>
            <a:off x="-3400879" y="2739059"/>
            <a:ext cx="2809752" cy="348813"/>
            <a:chOff x="5058585" y="17714855"/>
            <a:chExt cx="4833751" cy="515167"/>
          </a:xfrm>
        </p:grpSpPr>
        <p:sp>
          <p:nvSpPr>
            <p:cNvPr id="132" name="矩形 131">
              <a:extLst>
                <a:ext uri="{FF2B5EF4-FFF2-40B4-BE49-F238E27FC236}">
                  <a16:creationId xmlns:a16="http://schemas.microsoft.com/office/drawing/2014/main" id="{EE8BDE78-BF75-4E55-81A8-8CB6306981A9}"/>
                </a:ext>
              </a:extLst>
            </p:cNvPr>
            <p:cNvSpPr/>
            <p:nvPr userDrawn="1"/>
          </p:nvSpPr>
          <p:spPr>
            <a:xfrm>
              <a:off x="7494283" y="17714855"/>
              <a:ext cx="1199027" cy="515167"/>
            </a:xfrm>
            <a:prstGeom prst="rect">
              <a:avLst/>
            </a:prstGeom>
            <a:solidFill>
              <a:srgbClr val="00394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3" name="矩形 132">
              <a:extLst>
                <a:ext uri="{FF2B5EF4-FFF2-40B4-BE49-F238E27FC236}">
                  <a16:creationId xmlns:a16="http://schemas.microsoft.com/office/drawing/2014/main" id="{6F3EF7EF-5FC7-45C2-82C3-33ED1725AF20}"/>
                </a:ext>
              </a:extLst>
            </p:cNvPr>
            <p:cNvSpPr/>
            <p:nvPr userDrawn="1"/>
          </p:nvSpPr>
          <p:spPr>
            <a:xfrm>
              <a:off x="5058585" y="17714855"/>
              <a:ext cx="1215431" cy="515167"/>
            </a:xfrm>
            <a:prstGeom prst="rect">
              <a:avLst/>
            </a:prstGeom>
            <a:solidFill>
              <a:srgbClr val="00C87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4" name="矩形 133">
              <a:extLst>
                <a:ext uri="{FF2B5EF4-FFF2-40B4-BE49-F238E27FC236}">
                  <a16:creationId xmlns:a16="http://schemas.microsoft.com/office/drawing/2014/main" id="{32F8AB00-6EF8-4FE1-88CD-52313E31949A}"/>
                </a:ext>
              </a:extLst>
            </p:cNvPr>
            <p:cNvSpPr/>
            <p:nvPr userDrawn="1"/>
          </p:nvSpPr>
          <p:spPr>
            <a:xfrm>
              <a:off x="8693309" y="17714855"/>
              <a:ext cx="1199027" cy="515167"/>
            </a:xfrm>
            <a:prstGeom prst="rect">
              <a:avLst/>
            </a:prstGeom>
            <a:solidFill>
              <a:srgbClr val="0070C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5" name="矩形 134">
              <a:extLst>
                <a:ext uri="{FF2B5EF4-FFF2-40B4-BE49-F238E27FC236}">
                  <a16:creationId xmlns:a16="http://schemas.microsoft.com/office/drawing/2014/main" id="{30FE2EA9-7D3A-425C-8613-0880447874A3}"/>
                </a:ext>
              </a:extLst>
            </p:cNvPr>
            <p:cNvSpPr/>
            <p:nvPr userDrawn="1"/>
          </p:nvSpPr>
          <p:spPr>
            <a:xfrm>
              <a:off x="6267324" y="17714855"/>
              <a:ext cx="1215431" cy="515167"/>
            </a:xfrm>
            <a:prstGeom prst="rect">
              <a:avLst/>
            </a:prstGeom>
            <a:solidFill>
              <a:srgbClr val="66DECD"/>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36" name="文本框 135">
            <a:extLst>
              <a:ext uri="{FF2B5EF4-FFF2-40B4-BE49-F238E27FC236}">
                <a16:creationId xmlns:a16="http://schemas.microsoft.com/office/drawing/2014/main" id="{86453F15-A539-4E89-8E66-4D371FDB4E76}"/>
              </a:ext>
            </a:extLst>
          </p:cNvPr>
          <p:cNvSpPr txBox="1"/>
          <p:nvPr userDrawn="1"/>
        </p:nvSpPr>
        <p:spPr>
          <a:xfrm>
            <a:off x="-2350175" y="2455919"/>
            <a:ext cx="772648"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err="1">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Oppo</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37" name="组 88">
            <a:extLst>
              <a:ext uri="{FF2B5EF4-FFF2-40B4-BE49-F238E27FC236}">
                <a16:creationId xmlns:a16="http://schemas.microsoft.com/office/drawing/2014/main" id="{5D9944B9-59BE-4D2D-9370-DFA757DA22B8}"/>
              </a:ext>
            </a:extLst>
          </p:cNvPr>
          <p:cNvGrpSpPr/>
          <p:nvPr userDrawn="1"/>
        </p:nvGrpSpPr>
        <p:grpSpPr>
          <a:xfrm>
            <a:off x="-3388739" y="3603967"/>
            <a:ext cx="2797612" cy="348813"/>
            <a:chOff x="10651243" y="17726064"/>
            <a:chExt cx="4775839" cy="526796"/>
          </a:xfrm>
        </p:grpSpPr>
        <p:sp>
          <p:nvSpPr>
            <p:cNvPr id="138" name="矩形 137">
              <a:extLst>
                <a:ext uri="{FF2B5EF4-FFF2-40B4-BE49-F238E27FC236}">
                  <a16:creationId xmlns:a16="http://schemas.microsoft.com/office/drawing/2014/main" id="{31742AA8-4974-440D-A439-1AB66C47957D}"/>
                </a:ext>
              </a:extLst>
            </p:cNvPr>
            <p:cNvSpPr/>
            <p:nvPr userDrawn="1"/>
          </p:nvSpPr>
          <p:spPr>
            <a:xfrm>
              <a:off x="14228056" y="17726064"/>
              <a:ext cx="1199026" cy="526796"/>
            </a:xfrm>
            <a:prstGeom prst="rect">
              <a:avLst/>
            </a:prstGeom>
            <a:solidFill>
              <a:srgbClr val="FF757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9" name="矩形 138">
              <a:extLst>
                <a:ext uri="{FF2B5EF4-FFF2-40B4-BE49-F238E27FC236}">
                  <a16:creationId xmlns:a16="http://schemas.microsoft.com/office/drawing/2014/main" id="{DC9684F0-8589-4351-A306-BD494B1A739B}"/>
                </a:ext>
              </a:extLst>
            </p:cNvPr>
            <p:cNvSpPr/>
            <p:nvPr userDrawn="1"/>
          </p:nvSpPr>
          <p:spPr>
            <a:xfrm>
              <a:off x="11850271" y="17726064"/>
              <a:ext cx="1199026" cy="526796"/>
            </a:xfrm>
            <a:prstGeom prst="rect">
              <a:avLst/>
            </a:prstGeom>
            <a:solidFill>
              <a:srgbClr val="7A00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0" name="矩形 139">
              <a:extLst>
                <a:ext uri="{FF2B5EF4-FFF2-40B4-BE49-F238E27FC236}">
                  <a16:creationId xmlns:a16="http://schemas.microsoft.com/office/drawing/2014/main" id="{C5D2E89C-9A7D-48E3-A9D9-C26C3FA2DE83}"/>
                </a:ext>
              </a:extLst>
            </p:cNvPr>
            <p:cNvSpPr/>
            <p:nvPr userDrawn="1"/>
          </p:nvSpPr>
          <p:spPr>
            <a:xfrm>
              <a:off x="10651243" y="17726064"/>
              <a:ext cx="1199026" cy="526796"/>
            </a:xfrm>
            <a:prstGeom prst="rect">
              <a:avLst/>
            </a:prstGeom>
            <a:solidFill>
              <a:srgbClr val="FF321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1" name="矩形 140">
              <a:extLst>
                <a:ext uri="{FF2B5EF4-FFF2-40B4-BE49-F238E27FC236}">
                  <a16:creationId xmlns:a16="http://schemas.microsoft.com/office/drawing/2014/main" id="{46360E4F-C1D7-452B-8700-0531FA24A3EB}"/>
                </a:ext>
              </a:extLst>
            </p:cNvPr>
            <p:cNvSpPr/>
            <p:nvPr userDrawn="1"/>
          </p:nvSpPr>
          <p:spPr>
            <a:xfrm>
              <a:off x="13035753" y="17726064"/>
              <a:ext cx="1199026" cy="526796"/>
            </a:xfrm>
            <a:prstGeom prst="rect">
              <a:avLst/>
            </a:prstGeom>
            <a:solidFill>
              <a:srgbClr val="36121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42" name="文本框 141">
            <a:extLst>
              <a:ext uri="{FF2B5EF4-FFF2-40B4-BE49-F238E27FC236}">
                <a16:creationId xmlns:a16="http://schemas.microsoft.com/office/drawing/2014/main" id="{1B0142B7-A6B1-4F2F-9139-8343DFF72A27}"/>
              </a:ext>
            </a:extLst>
          </p:cNvPr>
          <p:cNvSpPr txBox="1"/>
          <p:nvPr userDrawn="1"/>
        </p:nvSpPr>
        <p:spPr>
          <a:xfrm>
            <a:off x="-2403072" y="3324009"/>
            <a:ext cx="87844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Huawei</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43" name="文本框 142">
            <a:extLst>
              <a:ext uri="{FF2B5EF4-FFF2-40B4-BE49-F238E27FC236}">
                <a16:creationId xmlns:a16="http://schemas.microsoft.com/office/drawing/2014/main" id="{392FD117-9192-4B05-8E36-418039AFE8C3}"/>
              </a:ext>
            </a:extLst>
          </p:cNvPr>
          <p:cNvSpPr txBox="1"/>
          <p:nvPr userDrawn="1"/>
        </p:nvSpPr>
        <p:spPr>
          <a:xfrm>
            <a:off x="-2663134" y="367319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P</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44" name="文本框 143">
            <a:extLst>
              <a:ext uri="{FF2B5EF4-FFF2-40B4-BE49-F238E27FC236}">
                <a16:creationId xmlns:a16="http://schemas.microsoft.com/office/drawing/2014/main" id="{432CCE93-C15E-42BB-88DC-E20059AB4B4E}"/>
              </a:ext>
            </a:extLst>
          </p:cNvPr>
          <p:cNvSpPr txBox="1"/>
          <p:nvPr userDrawn="1"/>
        </p:nvSpPr>
        <p:spPr>
          <a:xfrm>
            <a:off x="-1954176" y="3667432"/>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Mate</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45" name="文本框 144">
            <a:extLst>
              <a:ext uri="{FF2B5EF4-FFF2-40B4-BE49-F238E27FC236}">
                <a16:creationId xmlns:a16="http://schemas.microsoft.com/office/drawing/2014/main" id="{E7BEF2A0-AB58-4477-BAB0-21000008F039}"/>
              </a:ext>
            </a:extLst>
          </p:cNvPr>
          <p:cNvSpPr txBox="1"/>
          <p:nvPr userDrawn="1"/>
        </p:nvSpPr>
        <p:spPr>
          <a:xfrm>
            <a:off x="-1293545" y="3668248"/>
            <a:ext cx="702419"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Nova</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46" name="文本框 145">
            <a:extLst>
              <a:ext uri="{FF2B5EF4-FFF2-40B4-BE49-F238E27FC236}">
                <a16:creationId xmlns:a16="http://schemas.microsoft.com/office/drawing/2014/main" id="{349522C4-4C3E-4BD1-BD26-98E56227AC4C}"/>
              </a:ext>
            </a:extLst>
          </p:cNvPr>
          <p:cNvSpPr txBox="1"/>
          <p:nvPr userDrawn="1"/>
        </p:nvSpPr>
        <p:spPr>
          <a:xfrm>
            <a:off x="-1263986" y="2800229"/>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R</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47" name="文本框 146">
            <a:extLst>
              <a:ext uri="{FF2B5EF4-FFF2-40B4-BE49-F238E27FC236}">
                <a16:creationId xmlns:a16="http://schemas.microsoft.com/office/drawing/2014/main" id="{00916C4D-1038-4E6E-98E5-5E9D5475F1F9}"/>
              </a:ext>
            </a:extLst>
          </p:cNvPr>
          <p:cNvSpPr txBox="1"/>
          <p:nvPr userDrawn="1"/>
        </p:nvSpPr>
        <p:spPr>
          <a:xfrm>
            <a:off x="-1991764" y="2829531"/>
            <a:ext cx="710370" cy="415498"/>
          </a:xfrm>
          <a:prstGeom prst="rect">
            <a:avLst/>
          </a:prstGeom>
          <a:noFill/>
        </p:spPr>
        <p:txBody>
          <a:bodyPr wrap="square" rtlCol="0">
            <a:spAutoFit/>
          </a:bodyPr>
          <a:lstStyle/>
          <a:p>
            <a:pPr algn="ctr"/>
            <a:r>
              <a:rPr kumimoji="1" lang="en-US" altLang="zh-CN" sz="1200" b="0" i="0" dirty="0">
                <a:solidFill>
                  <a:schemeClr val="bg1"/>
                </a:solidFill>
                <a:latin typeface="vivo type CN简 Light" panose="02000400000000000000" pitchFamily="50" charset="-122"/>
                <a:ea typeface="vivo type CN简 Light" panose="02000400000000000000" pitchFamily="50" charset="-122"/>
                <a:cs typeface="vivo type CNS" charset="-122"/>
              </a:rPr>
              <a:t>Find X</a:t>
            </a:r>
          </a:p>
          <a:p>
            <a:pPr algn="ctr"/>
            <a:endParaRPr kumimoji="1" lang="zh-CN" altLang="en-US" sz="9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48" name="文本框 147">
            <a:extLst>
              <a:ext uri="{FF2B5EF4-FFF2-40B4-BE49-F238E27FC236}">
                <a16:creationId xmlns:a16="http://schemas.microsoft.com/office/drawing/2014/main" id="{ED494B82-3BF8-4BB1-B644-63382E4D4243}"/>
              </a:ext>
            </a:extLst>
          </p:cNvPr>
          <p:cNvSpPr txBox="1"/>
          <p:nvPr userDrawn="1"/>
        </p:nvSpPr>
        <p:spPr>
          <a:xfrm>
            <a:off x="-2663935" y="280742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K</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49" name="文本框 148">
            <a:extLst>
              <a:ext uri="{FF2B5EF4-FFF2-40B4-BE49-F238E27FC236}">
                <a16:creationId xmlns:a16="http://schemas.microsoft.com/office/drawing/2014/main" id="{C63AEC17-8346-40E0-A323-0DBCBB7115B3}"/>
              </a:ext>
            </a:extLst>
          </p:cNvPr>
          <p:cNvSpPr txBox="1"/>
          <p:nvPr userDrawn="1"/>
        </p:nvSpPr>
        <p:spPr>
          <a:xfrm>
            <a:off x="785907" y="1438816"/>
            <a:ext cx="4325055" cy="475500"/>
          </a:xfrm>
          <a:prstGeom prst="rect">
            <a:avLst/>
          </a:prstGeom>
          <a:noFill/>
        </p:spPr>
        <p:txBody>
          <a:bodyPr wrap="square" rtlCol="0" anchor="ctr">
            <a:noAutofit/>
          </a:bodyPr>
          <a:lstStyle/>
          <a:p>
            <a:pPr>
              <a:lnSpc>
                <a:spcPct val="150000"/>
              </a:lnSpc>
            </a:pPr>
            <a:endParaRPr lang="zh-CN" altLang="en-US" sz="3600" dirty="0">
              <a:solidFill>
                <a:schemeClr val="bg1"/>
              </a:solidFill>
              <a:latin typeface="vivo type CN简 Bold" panose="02000800000000000000" pitchFamily="50" charset="-122"/>
              <a:ea typeface="vivo type CN简 Bold" panose="02000800000000000000" pitchFamily="50" charset="-122"/>
            </a:endParaRPr>
          </a:p>
        </p:txBody>
      </p:sp>
    </p:spTree>
    <p:extLst>
      <p:ext uri="{BB962C8B-B14F-4D97-AF65-F5344CB8AC3E}">
        <p14:creationId xmlns:p14="http://schemas.microsoft.com/office/powerpoint/2010/main" val="273442722"/>
      </p:ext>
    </p:extLst>
  </p:cSld>
  <p:clrMapOvr>
    <a:masterClrMapping/>
  </p:clrMapOvr>
  <p:extLst>
    <p:ext uri="{DCECCB84-F9BA-43D5-87BE-67443E8EF086}">
      <p15:sldGuideLst xmlns:p15="http://schemas.microsoft.com/office/powerpoint/2012/main">
        <p15:guide id="1" orient="horz" pos="7132">
          <p15:clr>
            <a:srgbClr val="FBAE40"/>
          </p15:clr>
        </p15:guide>
        <p15:guide id="2" pos="1080">
          <p15:clr>
            <a:srgbClr val="FBAE40"/>
          </p15:clr>
        </p15:guide>
        <p15:guide id="3" pos="717">
          <p15:clr>
            <a:srgbClr val="FBAE40"/>
          </p15:clr>
        </p15:guide>
        <p15:guide id="4" pos="10900">
          <p15:clr>
            <a:srgbClr val="FBAE40"/>
          </p15:clr>
        </p15:guide>
        <p15:guide id="5" orient="horz" pos="8153">
          <p15:clr>
            <a:srgbClr val="FBAE40"/>
          </p15:clr>
        </p15:guide>
        <p15:guide id="6" orient="horz" pos="5295">
          <p15:clr>
            <a:srgbClr val="FBAE40"/>
          </p15:clr>
        </p15:guide>
        <p15:guide id="7" orient="horz" pos="4479">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16内容页">
    <p:spTree>
      <p:nvGrpSpPr>
        <p:cNvPr id="1" name=""/>
        <p:cNvGrpSpPr/>
        <p:nvPr/>
      </p:nvGrpSpPr>
      <p:grpSpPr>
        <a:xfrm>
          <a:off x="0" y="0"/>
          <a:ext cx="0" cy="0"/>
          <a:chOff x="0" y="0"/>
          <a:chExt cx="0" cy="0"/>
        </a:xfrm>
      </p:grpSpPr>
      <p:sp>
        <p:nvSpPr>
          <p:cNvPr id="42" name="矩形 41"/>
          <p:cNvSpPr/>
          <p:nvPr/>
        </p:nvSpPr>
        <p:spPr>
          <a:xfrm>
            <a:off x="567673" y="1321918"/>
            <a:ext cx="2577289" cy="5147588"/>
          </a:xfrm>
          <a:prstGeom prst="rect">
            <a:avLst/>
          </a:prstGeom>
          <a:solidFill>
            <a:srgbClr val="F3F2F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no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43" name="矩形 42"/>
          <p:cNvSpPr/>
          <p:nvPr/>
        </p:nvSpPr>
        <p:spPr>
          <a:xfrm>
            <a:off x="6213425" y="1321918"/>
            <a:ext cx="2579281" cy="5147588"/>
          </a:xfrm>
          <a:prstGeom prst="rect">
            <a:avLst/>
          </a:prstGeom>
          <a:solidFill>
            <a:srgbClr val="F3F2F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no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44" name="矩形 43"/>
          <p:cNvSpPr/>
          <p:nvPr/>
        </p:nvSpPr>
        <p:spPr>
          <a:xfrm>
            <a:off x="3393028" y="1321918"/>
            <a:ext cx="2575806" cy="5147588"/>
          </a:xfrm>
          <a:prstGeom prst="rect">
            <a:avLst/>
          </a:prstGeom>
          <a:solidFill>
            <a:srgbClr val="F3F2F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no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72" name="矩形 71"/>
          <p:cNvSpPr/>
          <p:nvPr/>
        </p:nvSpPr>
        <p:spPr>
          <a:xfrm>
            <a:off x="9026099" y="1321918"/>
            <a:ext cx="2579281" cy="5147588"/>
          </a:xfrm>
          <a:prstGeom prst="rect">
            <a:avLst/>
          </a:prstGeom>
          <a:solidFill>
            <a:srgbClr val="F3F2F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no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3" name="矩形 92">
            <a:extLst>
              <a:ext uri="{FF2B5EF4-FFF2-40B4-BE49-F238E27FC236}">
                <a16:creationId xmlns:a16="http://schemas.microsoft.com/office/drawing/2014/main" id="{9A353CFD-7D5B-4E18-9BBE-31EE281C6DA6}"/>
              </a:ext>
            </a:extLst>
          </p:cNvPr>
          <p:cNvSpPr/>
          <p:nvPr/>
        </p:nvSpPr>
        <p:spPr>
          <a:xfrm>
            <a:off x="-2595443" y="187627"/>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竞品颜色</a:t>
            </a:r>
            <a:endParaRPr lang="zh-CN" altLang="en-US" sz="1600" dirty="0"/>
          </a:p>
        </p:txBody>
      </p:sp>
      <p:sp>
        <p:nvSpPr>
          <p:cNvPr id="95" name="矩形 94">
            <a:extLst>
              <a:ext uri="{FF2B5EF4-FFF2-40B4-BE49-F238E27FC236}">
                <a16:creationId xmlns:a16="http://schemas.microsoft.com/office/drawing/2014/main" id="{FE3D92DC-705F-4D27-81CE-D62C06A6A0EB}"/>
              </a:ext>
            </a:extLst>
          </p:cNvPr>
          <p:cNvSpPr/>
          <p:nvPr/>
        </p:nvSpPr>
        <p:spPr>
          <a:xfrm>
            <a:off x="12698804" y="422275"/>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品牌颜色</a:t>
            </a:r>
            <a:endParaRPr lang="zh-CN" altLang="en-US" sz="1600" dirty="0"/>
          </a:p>
        </p:txBody>
      </p:sp>
      <p:sp>
        <p:nvSpPr>
          <p:cNvPr id="96" name="文本框 95">
            <a:extLst>
              <a:ext uri="{FF2B5EF4-FFF2-40B4-BE49-F238E27FC236}">
                <a16:creationId xmlns:a16="http://schemas.microsoft.com/office/drawing/2014/main" id="{CE55B1F0-F421-426B-8928-362869BE65FD}"/>
              </a:ext>
            </a:extLst>
          </p:cNvPr>
          <p:cNvSpPr txBox="1"/>
          <p:nvPr/>
        </p:nvSpPr>
        <p:spPr>
          <a:xfrm>
            <a:off x="-2354986" y="745116"/>
            <a:ext cx="78226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Apple</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98" name="组 176">
            <a:extLst>
              <a:ext uri="{FF2B5EF4-FFF2-40B4-BE49-F238E27FC236}">
                <a16:creationId xmlns:a16="http://schemas.microsoft.com/office/drawing/2014/main" id="{CE05989D-C032-4EE7-9C72-EC90CF16CB82}"/>
              </a:ext>
            </a:extLst>
          </p:cNvPr>
          <p:cNvGrpSpPr/>
          <p:nvPr/>
        </p:nvGrpSpPr>
        <p:grpSpPr>
          <a:xfrm>
            <a:off x="-3386918" y="1009241"/>
            <a:ext cx="2795791" cy="348813"/>
            <a:chOff x="-5043485" y="1324983"/>
            <a:chExt cx="4785749" cy="538842"/>
          </a:xfrm>
        </p:grpSpPr>
        <p:sp>
          <p:nvSpPr>
            <p:cNvPr id="99" name="矩形 98">
              <a:extLst>
                <a:ext uri="{FF2B5EF4-FFF2-40B4-BE49-F238E27FC236}">
                  <a16:creationId xmlns:a16="http://schemas.microsoft.com/office/drawing/2014/main" id="{61268E27-AAB6-4CB9-8CE6-50F71B2A6BF4}"/>
                </a:ext>
              </a:extLst>
            </p:cNvPr>
            <p:cNvSpPr/>
            <p:nvPr userDrawn="1"/>
          </p:nvSpPr>
          <p:spPr>
            <a:xfrm>
              <a:off x="-3854817" y="1324983"/>
              <a:ext cx="1199028" cy="538842"/>
            </a:xfrm>
            <a:prstGeom prst="rect">
              <a:avLst/>
            </a:prstGeom>
            <a:solidFill>
              <a:schemeClr val="tx1">
                <a:lumMod val="50000"/>
                <a:lumOff val="5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2" name="矩形 101">
              <a:extLst>
                <a:ext uri="{FF2B5EF4-FFF2-40B4-BE49-F238E27FC236}">
                  <a16:creationId xmlns:a16="http://schemas.microsoft.com/office/drawing/2014/main" id="{D4F1BB8F-E445-48CD-97E1-6796264EFBD9}"/>
                </a:ext>
              </a:extLst>
            </p:cNvPr>
            <p:cNvSpPr/>
            <p:nvPr userDrawn="1"/>
          </p:nvSpPr>
          <p:spPr>
            <a:xfrm>
              <a:off x="-2655789" y="1324983"/>
              <a:ext cx="1199028" cy="538842"/>
            </a:xfrm>
            <a:prstGeom prst="rect">
              <a:avLst/>
            </a:prstGeom>
            <a:solidFill>
              <a:schemeClr val="tx1">
                <a:lumMod val="75000"/>
                <a:lumOff val="2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4" name="矩形 103">
              <a:extLst>
                <a:ext uri="{FF2B5EF4-FFF2-40B4-BE49-F238E27FC236}">
                  <a16:creationId xmlns:a16="http://schemas.microsoft.com/office/drawing/2014/main" id="{0886715F-D6E2-49AA-BFB7-4B3115E029BB}"/>
                </a:ext>
              </a:extLst>
            </p:cNvPr>
            <p:cNvSpPr/>
            <p:nvPr userDrawn="1"/>
          </p:nvSpPr>
          <p:spPr>
            <a:xfrm>
              <a:off x="-5043485" y="1324983"/>
              <a:ext cx="1199028" cy="538842"/>
            </a:xfrm>
            <a:prstGeom prst="rect">
              <a:avLst/>
            </a:prstGeom>
            <a:solidFill>
              <a:schemeClr val="bg1">
                <a:lumMod val="8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6" name="矩形 105">
              <a:extLst>
                <a:ext uri="{FF2B5EF4-FFF2-40B4-BE49-F238E27FC236}">
                  <a16:creationId xmlns:a16="http://schemas.microsoft.com/office/drawing/2014/main" id="{80924DF0-2C99-4BA6-BBE2-09B32E3FFAD7}"/>
                </a:ext>
              </a:extLst>
            </p:cNvPr>
            <p:cNvSpPr/>
            <p:nvPr userDrawn="1"/>
          </p:nvSpPr>
          <p:spPr>
            <a:xfrm>
              <a:off x="-1456764" y="1324983"/>
              <a:ext cx="1199028" cy="538842"/>
            </a:xfrm>
            <a:prstGeom prst="rect">
              <a:avLst/>
            </a:prstGeom>
            <a:solidFill>
              <a:schemeClr val="tx1">
                <a:lumMod val="9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07" name="文本框 106">
            <a:extLst>
              <a:ext uri="{FF2B5EF4-FFF2-40B4-BE49-F238E27FC236}">
                <a16:creationId xmlns:a16="http://schemas.microsoft.com/office/drawing/2014/main" id="{61F2D004-AB15-4ADE-9B57-703EE0BB8FD5}"/>
              </a:ext>
            </a:extLst>
          </p:cNvPr>
          <p:cNvSpPr txBox="1"/>
          <p:nvPr/>
        </p:nvSpPr>
        <p:spPr>
          <a:xfrm>
            <a:off x="-2456774" y="1587829"/>
            <a:ext cx="98584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Samsung</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08" name="组 183">
            <a:extLst>
              <a:ext uri="{FF2B5EF4-FFF2-40B4-BE49-F238E27FC236}">
                <a16:creationId xmlns:a16="http://schemas.microsoft.com/office/drawing/2014/main" id="{3E3F1EE4-73C8-47D6-AC60-88A060C65D16}"/>
              </a:ext>
            </a:extLst>
          </p:cNvPr>
          <p:cNvGrpSpPr/>
          <p:nvPr/>
        </p:nvGrpSpPr>
        <p:grpSpPr>
          <a:xfrm>
            <a:off x="-3386918" y="1862479"/>
            <a:ext cx="2795791" cy="348813"/>
            <a:chOff x="16164196" y="17668285"/>
            <a:chExt cx="4785749" cy="486635"/>
          </a:xfrm>
        </p:grpSpPr>
        <p:sp>
          <p:nvSpPr>
            <p:cNvPr id="110" name="矩形 109">
              <a:extLst>
                <a:ext uri="{FF2B5EF4-FFF2-40B4-BE49-F238E27FC236}">
                  <a16:creationId xmlns:a16="http://schemas.microsoft.com/office/drawing/2014/main" id="{8937E239-8D9F-4BAB-865C-FEDDB63E49F1}"/>
                </a:ext>
              </a:extLst>
            </p:cNvPr>
            <p:cNvSpPr/>
            <p:nvPr userDrawn="1"/>
          </p:nvSpPr>
          <p:spPr>
            <a:xfrm>
              <a:off x="17352864" y="17668285"/>
              <a:ext cx="1199028" cy="486635"/>
            </a:xfrm>
            <a:prstGeom prst="rect">
              <a:avLst/>
            </a:prstGeom>
            <a:solidFill>
              <a:srgbClr val="8C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0" name="矩形 129">
              <a:extLst>
                <a:ext uri="{FF2B5EF4-FFF2-40B4-BE49-F238E27FC236}">
                  <a16:creationId xmlns:a16="http://schemas.microsoft.com/office/drawing/2014/main" id="{D30B32A5-B1C3-4A66-A928-ED6E680ADC6F}"/>
                </a:ext>
              </a:extLst>
            </p:cNvPr>
            <p:cNvSpPr/>
            <p:nvPr userDrawn="1"/>
          </p:nvSpPr>
          <p:spPr>
            <a:xfrm>
              <a:off x="18551892" y="17668285"/>
              <a:ext cx="1199028" cy="486635"/>
            </a:xfrm>
            <a:prstGeom prst="rect">
              <a:avLst/>
            </a:prstGeom>
            <a:solidFill>
              <a:srgbClr val="7832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1" name="矩形 130">
              <a:extLst>
                <a:ext uri="{FF2B5EF4-FFF2-40B4-BE49-F238E27FC236}">
                  <a16:creationId xmlns:a16="http://schemas.microsoft.com/office/drawing/2014/main" id="{E6DC8E78-559E-49EA-9F2B-98852CE8463D}"/>
                </a:ext>
              </a:extLst>
            </p:cNvPr>
            <p:cNvSpPr/>
            <p:nvPr userDrawn="1"/>
          </p:nvSpPr>
          <p:spPr>
            <a:xfrm>
              <a:off x="19750917" y="17668285"/>
              <a:ext cx="1199028" cy="486635"/>
            </a:xfrm>
            <a:prstGeom prst="rect">
              <a:avLst/>
            </a:prstGeom>
            <a:solidFill>
              <a:srgbClr val="67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4" name="矩形 133">
              <a:extLst>
                <a:ext uri="{FF2B5EF4-FFF2-40B4-BE49-F238E27FC236}">
                  <a16:creationId xmlns:a16="http://schemas.microsoft.com/office/drawing/2014/main" id="{98BAFECF-5EE8-4698-B3E1-80FCD2905064}"/>
                </a:ext>
              </a:extLst>
            </p:cNvPr>
            <p:cNvSpPr/>
            <p:nvPr userDrawn="1"/>
          </p:nvSpPr>
          <p:spPr>
            <a:xfrm>
              <a:off x="16164196" y="17668285"/>
              <a:ext cx="1199028" cy="486635"/>
            </a:xfrm>
            <a:prstGeom prst="rect">
              <a:avLst/>
            </a:prstGeom>
            <a:solidFill>
              <a:srgbClr val="8C6D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35" name="矩形 134">
            <a:extLst>
              <a:ext uri="{FF2B5EF4-FFF2-40B4-BE49-F238E27FC236}">
                <a16:creationId xmlns:a16="http://schemas.microsoft.com/office/drawing/2014/main" id="{EEFC0DD7-BC5E-4AD9-9834-A4EF3A126DE2}"/>
              </a:ext>
            </a:extLst>
          </p:cNvPr>
          <p:cNvSpPr/>
          <p:nvPr/>
        </p:nvSpPr>
        <p:spPr>
          <a:xfrm>
            <a:off x="-2692509" y="6189140"/>
            <a:ext cx="700461" cy="297517"/>
          </a:xfrm>
          <a:prstGeom prst="rect">
            <a:avLst/>
          </a:prstGeom>
          <a:solidFill>
            <a:srgbClr val="0033B7"/>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6" name="矩形 135">
            <a:extLst>
              <a:ext uri="{FF2B5EF4-FFF2-40B4-BE49-F238E27FC236}">
                <a16:creationId xmlns:a16="http://schemas.microsoft.com/office/drawing/2014/main" id="{76A5CB59-6B81-48C8-8108-F332AB164019}"/>
              </a:ext>
            </a:extLst>
          </p:cNvPr>
          <p:cNvSpPr/>
          <p:nvPr/>
        </p:nvSpPr>
        <p:spPr>
          <a:xfrm>
            <a:off x="-3398069" y="6189140"/>
            <a:ext cx="705560" cy="297517"/>
          </a:xfrm>
          <a:prstGeom prst="rect">
            <a:avLst/>
          </a:prstGeom>
          <a:solidFill>
            <a:srgbClr val="0A00C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7" name="矩形 136">
            <a:extLst>
              <a:ext uri="{FF2B5EF4-FFF2-40B4-BE49-F238E27FC236}">
                <a16:creationId xmlns:a16="http://schemas.microsoft.com/office/drawing/2014/main" id="{B2287061-0C24-4216-870C-4FEB2B824FBD}"/>
              </a:ext>
            </a:extLst>
          </p:cNvPr>
          <p:cNvSpPr/>
          <p:nvPr/>
        </p:nvSpPr>
        <p:spPr>
          <a:xfrm>
            <a:off x="-1992048" y="6186830"/>
            <a:ext cx="700461" cy="297517"/>
          </a:xfrm>
          <a:prstGeom prst="rect">
            <a:avLst/>
          </a:prstGeom>
          <a:solidFill>
            <a:srgbClr val="01288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8" name="矩形 137">
            <a:extLst>
              <a:ext uri="{FF2B5EF4-FFF2-40B4-BE49-F238E27FC236}">
                <a16:creationId xmlns:a16="http://schemas.microsoft.com/office/drawing/2014/main" id="{3887FA24-0C91-4B63-8D8E-609FED274804}"/>
              </a:ext>
            </a:extLst>
          </p:cNvPr>
          <p:cNvSpPr/>
          <p:nvPr/>
        </p:nvSpPr>
        <p:spPr>
          <a:xfrm>
            <a:off x="-1291588" y="6186830"/>
            <a:ext cx="700461" cy="297517"/>
          </a:xfrm>
          <a:prstGeom prst="rect">
            <a:avLst/>
          </a:prstGeom>
          <a:solidFill>
            <a:srgbClr val="00095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9" name="文本框 138">
            <a:extLst>
              <a:ext uri="{FF2B5EF4-FFF2-40B4-BE49-F238E27FC236}">
                <a16:creationId xmlns:a16="http://schemas.microsoft.com/office/drawing/2014/main" id="{B60DB91B-E594-4543-B72D-5AACCF33E64E}"/>
              </a:ext>
            </a:extLst>
          </p:cNvPr>
          <p:cNvSpPr txBox="1"/>
          <p:nvPr/>
        </p:nvSpPr>
        <p:spPr>
          <a:xfrm>
            <a:off x="-2451159" y="5860568"/>
            <a:ext cx="974626"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其他品牌颜色</a:t>
            </a:r>
          </a:p>
        </p:txBody>
      </p:sp>
      <p:grpSp>
        <p:nvGrpSpPr>
          <p:cNvPr id="140" name="组 209">
            <a:extLst>
              <a:ext uri="{FF2B5EF4-FFF2-40B4-BE49-F238E27FC236}">
                <a16:creationId xmlns:a16="http://schemas.microsoft.com/office/drawing/2014/main" id="{4C2E876E-2668-4CCC-810E-EF09A864E1E4}"/>
              </a:ext>
            </a:extLst>
          </p:cNvPr>
          <p:cNvGrpSpPr/>
          <p:nvPr/>
        </p:nvGrpSpPr>
        <p:grpSpPr>
          <a:xfrm>
            <a:off x="-3398070" y="4458239"/>
            <a:ext cx="2806943" cy="351124"/>
            <a:chOff x="-3429000" y="9944467"/>
            <a:chExt cx="3171264" cy="702248"/>
          </a:xfrm>
        </p:grpSpPr>
        <p:sp>
          <p:nvSpPr>
            <p:cNvPr id="141" name="矩形 140">
              <a:extLst>
                <a:ext uri="{FF2B5EF4-FFF2-40B4-BE49-F238E27FC236}">
                  <a16:creationId xmlns:a16="http://schemas.microsoft.com/office/drawing/2014/main" id="{7F83A457-4D8D-413A-966C-9F1435721E12}"/>
                </a:ext>
              </a:extLst>
            </p:cNvPr>
            <p:cNvSpPr/>
            <p:nvPr userDrawn="1"/>
          </p:nvSpPr>
          <p:spPr>
            <a:xfrm>
              <a:off x="-2631863" y="9949089"/>
              <a:ext cx="791376" cy="697626"/>
            </a:xfrm>
            <a:prstGeom prst="rect">
              <a:avLst/>
            </a:prstGeom>
            <a:solidFill>
              <a:srgbClr val="FF59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2" name="矩形 141">
              <a:extLst>
                <a:ext uri="{FF2B5EF4-FFF2-40B4-BE49-F238E27FC236}">
                  <a16:creationId xmlns:a16="http://schemas.microsoft.com/office/drawing/2014/main" id="{A26F26F9-E53D-443C-B69E-DA0066579007}"/>
                </a:ext>
              </a:extLst>
            </p:cNvPr>
            <p:cNvSpPr/>
            <p:nvPr userDrawn="1"/>
          </p:nvSpPr>
          <p:spPr>
            <a:xfrm>
              <a:off x="-3429000" y="9949089"/>
              <a:ext cx="797137" cy="697626"/>
            </a:xfrm>
            <a:prstGeom prst="rect">
              <a:avLst/>
            </a:prstGeom>
            <a:solidFill>
              <a:srgbClr val="FFA31E"/>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3" name="矩形 142">
              <a:extLst>
                <a:ext uri="{FF2B5EF4-FFF2-40B4-BE49-F238E27FC236}">
                  <a16:creationId xmlns:a16="http://schemas.microsoft.com/office/drawing/2014/main" id="{D38DA9CD-8299-40D2-B5A9-5A277223BF4F}"/>
                </a:ext>
              </a:extLst>
            </p:cNvPr>
            <p:cNvSpPr/>
            <p:nvPr userDrawn="1"/>
          </p:nvSpPr>
          <p:spPr>
            <a:xfrm>
              <a:off x="-1840486" y="9944467"/>
              <a:ext cx="791376" cy="697626"/>
            </a:xfrm>
            <a:prstGeom prst="rect">
              <a:avLst/>
            </a:prstGeom>
            <a:solidFill>
              <a:srgbClr val="DE4F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4" name="矩形 143">
              <a:extLst>
                <a:ext uri="{FF2B5EF4-FFF2-40B4-BE49-F238E27FC236}">
                  <a16:creationId xmlns:a16="http://schemas.microsoft.com/office/drawing/2014/main" id="{3E3D5FD4-0D0E-4014-83C6-52867674BC39}"/>
                </a:ext>
              </a:extLst>
            </p:cNvPr>
            <p:cNvSpPr/>
            <p:nvPr userDrawn="1"/>
          </p:nvSpPr>
          <p:spPr>
            <a:xfrm>
              <a:off x="-1049112" y="9944467"/>
              <a:ext cx="791376" cy="697626"/>
            </a:xfrm>
            <a:prstGeom prst="rect">
              <a:avLst/>
            </a:prstGeom>
            <a:solidFill>
              <a:srgbClr val="C646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45" name="文本框 144">
            <a:extLst>
              <a:ext uri="{FF2B5EF4-FFF2-40B4-BE49-F238E27FC236}">
                <a16:creationId xmlns:a16="http://schemas.microsoft.com/office/drawing/2014/main" id="{1505A19C-7052-4F2D-9161-90753C64E3E2}"/>
              </a:ext>
            </a:extLst>
          </p:cNvPr>
          <p:cNvSpPr txBox="1"/>
          <p:nvPr/>
        </p:nvSpPr>
        <p:spPr>
          <a:xfrm>
            <a:off x="-2387041" y="4185714"/>
            <a:ext cx="84638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Xiaomi 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46" name="矩形 145">
            <a:extLst>
              <a:ext uri="{FF2B5EF4-FFF2-40B4-BE49-F238E27FC236}">
                <a16:creationId xmlns:a16="http://schemas.microsoft.com/office/drawing/2014/main" id="{333B4AB7-9258-4FC6-92D4-CB6E224DC90A}"/>
              </a:ext>
            </a:extLst>
          </p:cNvPr>
          <p:cNvSpPr/>
          <p:nvPr/>
        </p:nvSpPr>
        <p:spPr>
          <a:xfrm>
            <a:off x="-2692509" y="5337669"/>
            <a:ext cx="700461" cy="297517"/>
          </a:xfrm>
          <a:prstGeom prst="rect">
            <a:avLst/>
          </a:prstGeom>
          <a:solidFill>
            <a:srgbClr val="348DF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7" name="矩形 146">
            <a:extLst>
              <a:ext uri="{FF2B5EF4-FFF2-40B4-BE49-F238E27FC236}">
                <a16:creationId xmlns:a16="http://schemas.microsoft.com/office/drawing/2014/main" id="{B13598E5-6F97-4093-BA20-69F114226C40}"/>
              </a:ext>
            </a:extLst>
          </p:cNvPr>
          <p:cNvSpPr/>
          <p:nvPr/>
        </p:nvSpPr>
        <p:spPr>
          <a:xfrm>
            <a:off x="-3398069" y="5337669"/>
            <a:ext cx="705560" cy="297517"/>
          </a:xfrm>
          <a:prstGeom prst="rect">
            <a:avLst/>
          </a:prstGeom>
          <a:solidFill>
            <a:srgbClr val="0FFBFA"/>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8" name="矩形 147">
            <a:extLst>
              <a:ext uri="{FF2B5EF4-FFF2-40B4-BE49-F238E27FC236}">
                <a16:creationId xmlns:a16="http://schemas.microsoft.com/office/drawing/2014/main" id="{3878794B-B969-4E59-9C75-ECCFEDD3B619}"/>
              </a:ext>
            </a:extLst>
          </p:cNvPr>
          <p:cNvSpPr/>
          <p:nvPr/>
        </p:nvSpPr>
        <p:spPr>
          <a:xfrm>
            <a:off x="-1992048" y="5335358"/>
            <a:ext cx="700461" cy="297517"/>
          </a:xfrm>
          <a:prstGeom prst="rect">
            <a:avLst/>
          </a:prstGeom>
          <a:solidFill>
            <a:srgbClr val="705EE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9" name="矩形 148">
            <a:extLst>
              <a:ext uri="{FF2B5EF4-FFF2-40B4-BE49-F238E27FC236}">
                <a16:creationId xmlns:a16="http://schemas.microsoft.com/office/drawing/2014/main" id="{E274A831-9449-4C5F-8D3A-6658EB44C317}"/>
              </a:ext>
            </a:extLst>
          </p:cNvPr>
          <p:cNvSpPr/>
          <p:nvPr/>
        </p:nvSpPr>
        <p:spPr>
          <a:xfrm>
            <a:off x="-1291588" y="5335358"/>
            <a:ext cx="700461" cy="297517"/>
          </a:xfrm>
          <a:prstGeom prst="rect">
            <a:avLst/>
          </a:prstGeom>
          <a:solidFill>
            <a:srgbClr val="A837DC"/>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0" name="文本框 149">
            <a:extLst>
              <a:ext uri="{FF2B5EF4-FFF2-40B4-BE49-F238E27FC236}">
                <a16:creationId xmlns:a16="http://schemas.microsoft.com/office/drawing/2014/main" id="{E9229E36-ED2E-4B91-A230-9BBD15907794}"/>
              </a:ext>
            </a:extLst>
          </p:cNvPr>
          <p:cNvSpPr txBox="1"/>
          <p:nvPr/>
        </p:nvSpPr>
        <p:spPr>
          <a:xfrm>
            <a:off x="-2371009" y="5037185"/>
            <a:ext cx="814325"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Honor</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51" name="矩形 150">
            <a:extLst>
              <a:ext uri="{FF2B5EF4-FFF2-40B4-BE49-F238E27FC236}">
                <a16:creationId xmlns:a16="http://schemas.microsoft.com/office/drawing/2014/main" id="{71CA3019-CAEE-419C-A1F8-FE36C59FFC0A}"/>
              </a:ext>
            </a:extLst>
          </p:cNvPr>
          <p:cNvSpPr/>
          <p:nvPr/>
        </p:nvSpPr>
        <p:spPr>
          <a:xfrm>
            <a:off x="12494948" y="1401939"/>
            <a:ext cx="1673075" cy="297517"/>
          </a:xfrm>
          <a:prstGeom prst="rect">
            <a:avLst/>
          </a:prstGeom>
          <a:solidFill>
            <a:srgbClr val="00C9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2" name="矩形 151">
            <a:extLst>
              <a:ext uri="{FF2B5EF4-FFF2-40B4-BE49-F238E27FC236}">
                <a16:creationId xmlns:a16="http://schemas.microsoft.com/office/drawing/2014/main" id="{24C7C8BB-4693-41DB-8117-AF0E880D19FC}"/>
              </a:ext>
            </a:extLst>
          </p:cNvPr>
          <p:cNvSpPr/>
          <p:nvPr/>
        </p:nvSpPr>
        <p:spPr>
          <a:xfrm>
            <a:off x="12494948" y="1827004"/>
            <a:ext cx="1673075" cy="297517"/>
          </a:xfrm>
          <a:prstGeom prst="rect">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3" name="矩形 152">
            <a:extLst>
              <a:ext uri="{FF2B5EF4-FFF2-40B4-BE49-F238E27FC236}">
                <a16:creationId xmlns:a16="http://schemas.microsoft.com/office/drawing/2014/main" id="{AF82A40F-ACFD-4334-B31E-3D5E323CD121}"/>
              </a:ext>
            </a:extLst>
          </p:cNvPr>
          <p:cNvSpPr/>
          <p:nvPr/>
        </p:nvSpPr>
        <p:spPr>
          <a:xfrm>
            <a:off x="12494948" y="2245700"/>
            <a:ext cx="1673075" cy="297517"/>
          </a:xfrm>
          <a:prstGeom prst="rect">
            <a:avLst/>
          </a:prstGeom>
          <a:solidFill>
            <a:schemeClr val="accent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4" name="矩形 153">
            <a:extLst>
              <a:ext uri="{FF2B5EF4-FFF2-40B4-BE49-F238E27FC236}">
                <a16:creationId xmlns:a16="http://schemas.microsoft.com/office/drawing/2014/main" id="{D1858B7A-BB4B-472F-9BC9-FF703525FD7B}"/>
              </a:ext>
            </a:extLst>
          </p:cNvPr>
          <p:cNvSpPr/>
          <p:nvPr/>
        </p:nvSpPr>
        <p:spPr>
          <a:xfrm>
            <a:off x="12494948" y="2664397"/>
            <a:ext cx="1673075" cy="297517"/>
          </a:xfrm>
          <a:prstGeom prst="rect">
            <a:avLst/>
          </a:prstGeom>
          <a:solidFill>
            <a:schemeClr val="accent4"/>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5" name="矩形 154">
            <a:extLst>
              <a:ext uri="{FF2B5EF4-FFF2-40B4-BE49-F238E27FC236}">
                <a16:creationId xmlns:a16="http://schemas.microsoft.com/office/drawing/2014/main" id="{5C1FD838-41F3-4521-BBE0-974EAD54FAEE}"/>
              </a:ext>
            </a:extLst>
          </p:cNvPr>
          <p:cNvSpPr/>
          <p:nvPr/>
        </p:nvSpPr>
        <p:spPr>
          <a:xfrm>
            <a:off x="12494948" y="3086546"/>
            <a:ext cx="1673075" cy="297517"/>
          </a:xfrm>
          <a:prstGeom prst="rect">
            <a:avLst/>
          </a:prstGeom>
          <a:solidFill>
            <a:srgbClr val="F0B51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6" name="矩形 155">
            <a:extLst>
              <a:ext uri="{FF2B5EF4-FFF2-40B4-BE49-F238E27FC236}">
                <a16:creationId xmlns:a16="http://schemas.microsoft.com/office/drawing/2014/main" id="{DCE1DFFD-0BFB-4568-A2CD-7A3CB80EEB46}"/>
              </a:ext>
            </a:extLst>
          </p:cNvPr>
          <p:cNvSpPr/>
          <p:nvPr/>
        </p:nvSpPr>
        <p:spPr>
          <a:xfrm>
            <a:off x="12494948" y="3488918"/>
            <a:ext cx="1673075" cy="297517"/>
          </a:xfrm>
          <a:prstGeom prst="rect">
            <a:avLst/>
          </a:prstGeom>
          <a:solidFill>
            <a:schemeClr val="tx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7" name="文本框 156">
            <a:extLst>
              <a:ext uri="{FF2B5EF4-FFF2-40B4-BE49-F238E27FC236}">
                <a16:creationId xmlns:a16="http://schemas.microsoft.com/office/drawing/2014/main" id="{5E20FC05-7097-4B3F-89D0-91ACA885EC3A}"/>
              </a:ext>
            </a:extLst>
          </p:cNvPr>
          <p:cNvSpPr txBox="1"/>
          <p:nvPr/>
        </p:nvSpPr>
        <p:spPr>
          <a:xfrm>
            <a:off x="12619797" y="3522997"/>
            <a:ext cx="144095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NEX</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58" name="文本框 157">
            <a:extLst>
              <a:ext uri="{FF2B5EF4-FFF2-40B4-BE49-F238E27FC236}">
                <a16:creationId xmlns:a16="http://schemas.microsoft.com/office/drawing/2014/main" id="{292C8688-A51D-4F16-95C7-EF6CC5B3C61C}"/>
              </a:ext>
            </a:extLst>
          </p:cNvPr>
          <p:cNvSpPr txBox="1"/>
          <p:nvPr/>
        </p:nvSpPr>
        <p:spPr>
          <a:xfrm>
            <a:off x="12653667" y="3111825"/>
            <a:ext cx="140708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err="1">
                <a:solidFill>
                  <a:schemeClr val="bg1"/>
                </a:solidFill>
                <a:latin typeface="vivo type CN简 Light" panose="02000400000000000000" pitchFamily="50" charset="-122"/>
                <a:ea typeface="vivo type CN简 Light" panose="02000400000000000000" pitchFamily="50" charset="-122"/>
                <a:cs typeface="vivo type CNS" charset="-122"/>
              </a:rPr>
              <a:t>iQOO</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grpSp>
        <p:nvGrpSpPr>
          <p:cNvPr id="159" name="组 65">
            <a:extLst>
              <a:ext uri="{FF2B5EF4-FFF2-40B4-BE49-F238E27FC236}">
                <a16:creationId xmlns:a16="http://schemas.microsoft.com/office/drawing/2014/main" id="{E343692E-58F0-46A4-9BE6-A27926A1B066}"/>
              </a:ext>
            </a:extLst>
          </p:cNvPr>
          <p:cNvGrpSpPr/>
          <p:nvPr/>
        </p:nvGrpSpPr>
        <p:grpSpPr>
          <a:xfrm>
            <a:off x="-3400879" y="2739059"/>
            <a:ext cx="2809752" cy="348813"/>
            <a:chOff x="5058585" y="17714855"/>
            <a:chExt cx="4833751" cy="515167"/>
          </a:xfrm>
        </p:grpSpPr>
        <p:sp>
          <p:nvSpPr>
            <p:cNvPr id="160" name="矩形 159">
              <a:extLst>
                <a:ext uri="{FF2B5EF4-FFF2-40B4-BE49-F238E27FC236}">
                  <a16:creationId xmlns:a16="http://schemas.microsoft.com/office/drawing/2014/main" id="{F3A2AD89-5505-4FA9-BB54-88199042B4AF}"/>
                </a:ext>
              </a:extLst>
            </p:cNvPr>
            <p:cNvSpPr/>
            <p:nvPr userDrawn="1"/>
          </p:nvSpPr>
          <p:spPr>
            <a:xfrm>
              <a:off x="7494283" y="17714855"/>
              <a:ext cx="1199027" cy="515167"/>
            </a:xfrm>
            <a:prstGeom prst="rect">
              <a:avLst/>
            </a:prstGeom>
            <a:solidFill>
              <a:srgbClr val="00394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1" name="矩形 160">
              <a:extLst>
                <a:ext uri="{FF2B5EF4-FFF2-40B4-BE49-F238E27FC236}">
                  <a16:creationId xmlns:a16="http://schemas.microsoft.com/office/drawing/2014/main" id="{27383E8E-0957-4292-92F3-BCFE717E2CBC}"/>
                </a:ext>
              </a:extLst>
            </p:cNvPr>
            <p:cNvSpPr/>
            <p:nvPr userDrawn="1"/>
          </p:nvSpPr>
          <p:spPr>
            <a:xfrm>
              <a:off x="5058585" y="17714855"/>
              <a:ext cx="1215431" cy="515167"/>
            </a:xfrm>
            <a:prstGeom prst="rect">
              <a:avLst/>
            </a:prstGeom>
            <a:solidFill>
              <a:srgbClr val="00C87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2" name="矩形 161">
              <a:extLst>
                <a:ext uri="{FF2B5EF4-FFF2-40B4-BE49-F238E27FC236}">
                  <a16:creationId xmlns:a16="http://schemas.microsoft.com/office/drawing/2014/main" id="{F7E98032-D9DF-46B2-B7BD-EAAEB9233062}"/>
                </a:ext>
              </a:extLst>
            </p:cNvPr>
            <p:cNvSpPr/>
            <p:nvPr userDrawn="1"/>
          </p:nvSpPr>
          <p:spPr>
            <a:xfrm>
              <a:off x="8693309" y="17714855"/>
              <a:ext cx="1199027" cy="515167"/>
            </a:xfrm>
            <a:prstGeom prst="rect">
              <a:avLst/>
            </a:prstGeom>
            <a:solidFill>
              <a:srgbClr val="0070C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3" name="矩形 162">
              <a:extLst>
                <a:ext uri="{FF2B5EF4-FFF2-40B4-BE49-F238E27FC236}">
                  <a16:creationId xmlns:a16="http://schemas.microsoft.com/office/drawing/2014/main" id="{F9DBA96A-07B4-4299-BA6C-DCE8682653D2}"/>
                </a:ext>
              </a:extLst>
            </p:cNvPr>
            <p:cNvSpPr/>
            <p:nvPr userDrawn="1"/>
          </p:nvSpPr>
          <p:spPr>
            <a:xfrm>
              <a:off x="6267324" y="17714855"/>
              <a:ext cx="1215431" cy="515167"/>
            </a:xfrm>
            <a:prstGeom prst="rect">
              <a:avLst/>
            </a:prstGeom>
            <a:solidFill>
              <a:srgbClr val="66DECD"/>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64" name="文本框 163">
            <a:extLst>
              <a:ext uri="{FF2B5EF4-FFF2-40B4-BE49-F238E27FC236}">
                <a16:creationId xmlns:a16="http://schemas.microsoft.com/office/drawing/2014/main" id="{4A5E9F48-3BD1-42F9-A9D7-942C7D38DFAC}"/>
              </a:ext>
            </a:extLst>
          </p:cNvPr>
          <p:cNvSpPr txBox="1"/>
          <p:nvPr/>
        </p:nvSpPr>
        <p:spPr>
          <a:xfrm>
            <a:off x="-2350175" y="2455919"/>
            <a:ext cx="772648"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err="1">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Oppo</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65" name="组 88">
            <a:extLst>
              <a:ext uri="{FF2B5EF4-FFF2-40B4-BE49-F238E27FC236}">
                <a16:creationId xmlns:a16="http://schemas.microsoft.com/office/drawing/2014/main" id="{A2CCE472-42FE-4BD2-BF41-048B92728265}"/>
              </a:ext>
            </a:extLst>
          </p:cNvPr>
          <p:cNvGrpSpPr/>
          <p:nvPr/>
        </p:nvGrpSpPr>
        <p:grpSpPr>
          <a:xfrm>
            <a:off x="-3388739" y="3603967"/>
            <a:ext cx="2797612" cy="348813"/>
            <a:chOff x="10651243" y="17726064"/>
            <a:chExt cx="4775839" cy="526796"/>
          </a:xfrm>
        </p:grpSpPr>
        <p:sp>
          <p:nvSpPr>
            <p:cNvPr id="166" name="矩形 165">
              <a:extLst>
                <a:ext uri="{FF2B5EF4-FFF2-40B4-BE49-F238E27FC236}">
                  <a16:creationId xmlns:a16="http://schemas.microsoft.com/office/drawing/2014/main" id="{C3B801A6-E8E8-4E3D-88F4-570B93E565CB}"/>
                </a:ext>
              </a:extLst>
            </p:cNvPr>
            <p:cNvSpPr/>
            <p:nvPr userDrawn="1"/>
          </p:nvSpPr>
          <p:spPr>
            <a:xfrm>
              <a:off x="14228056" y="17726064"/>
              <a:ext cx="1199026" cy="526796"/>
            </a:xfrm>
            <a:prstGeom prst="rect">
              <a:avLst/>
            </a:prstGeom>
            <a:solidFill>
              <a:srgbClr val="FF757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7" name="矩形 166">
              <a:extLst>
                <a:ext uri="{FF2B5EF4-FFF2-40B4-BE49-F238E27FC236}">
                  <a16:creationId xmlns:a16="http://schemas.microsoft.com/office/drawing/2014/main" id="{ED837674-A6B5-424C-BC08-135CF510DDF3}"/>
                </a:ext>
              </a:extLst>
            </p:cNvPr>
            <p:cNvSpPr/>
            <p:nvPr userDrawn="1"/>
          </p:nvSpPr>
          <p:spPr>
            <a:xfrm>
              <a:off x="11850271" y="17726064"/>
              <a:ext cx="1199026" cy="526796"/>
            </a:xfrm>
            <a:prstGeom prst="rect">
              <a:avLst/>
            </a:prstGeom>
            <a:solidFill>
              <a:srgbClr val="7A00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8" name="矩形 167">
              <a:extLst>
                <a:ext uri="{FF2B5EF4-FFF2-40B4-BE49-F238E27FC236}">
                  <a16:creationId xmlns:a16="http://schemas.microsoft.com/office/drawing/2014/main" id="{CD9F0340-4C18-44E9-A189-F1C6F738C942}"/>
                </a:ext>
              </a:extLst>
            </p:cNvPr>
            <p:cNvSpPr/>
            <p:nvPr userDrawn="1"/>
          </p:nvSpPr>
          <p:spPr>
            <a:xfrm>
              <a:off x="10651243" y="17726064"/>
              <a:ext cx="1199026" cy="526796"/>
            </a:xfrm>
            <a:prstGeom prst="rect">
              <a:avLst/>
            </a:prstGeom>
            <a:solidFill>
              <a:srgbClr val="FF321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9" name="矩形 168">
              <a:extLst>
                <a:ext uri="{FF2B5EF4-FFF2-40B4-BE49-F238E27FC236}">
                  <a16:creationId xmlns:a16="http://schemas.microsoft.com/office/drawing/2014/main" id="{BC27B166-B476-4344-B4B8-7451264E044E}"/>
                </a:ext>
              </a:extLst>
            </p:cNvPr>
            <p:cNvSpPr/>
            <p:nvPr userDrawn="1"/>
          </p:nvSpPr>
          <p:spPr>
            <a:xfrm>
              <a:off x="13035753" y="17726064"/>
              <a:ext cx="1199026" cy="526796"/>
            </a:xfrm>
            <a:prstGeom prst="rect">
              <a:avLst/>
            </a:prstGeom>
            <a:solidFill>
              <a:srgbClr val="36121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70" name="文本框 169">
            <a:extLst>
              <a:ext uri="{FF2B5EF4-FFF2-40B4-BE49-F238E27FC236}">
                <a16:creationId xmlns:a16="http://schemas.microsoft.com/office/drawing/2014/main" id="{E6998066-9F98-4640-A333-BEECE255AF9F}"/>
              </a:ext>
            </a:extLst>
          </p:cNvPr>
          <p:cNvSpPr txBox="1"/>
          <p:nvPr/>
        </p:nvSpPr>
        <p:spPr>
          <a:xfrm>
            <a:off x="-2403072" y="3324009"/>
            <a:ext cx="87844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Huawei</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71" name="文本框 170">
            <a:extLst>
              <a:ext uri="{FF2B5EF4-FFF2-40B4-BE49-F238E27FC236}">
                <a16:creationId xmlns:a16="http://schemas.microsoft.com/office/drawing/2014/main" id="{64A7BFC2-F3EC-4C4F-A551-38DAF8E0622E}"/>
              </a:ext>
            </a:extLst>
          </p:cNvPr>
          <p:cNvSpPr txBox="1"/>
          <p:nvPr/>
        </p:nvSpPr>
        <p:spPr>
          <a:xfrm>
            <a:off x="-2663134" y="367319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P</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2" name="文本框 171">
            <a:extLst>
              <a:ext uri="{FF2B5EF4-FFF2-40B4-BE49-F238E27FC236}">
                <a16:creationId xmlns:a16="http://schemas.microsoft.com/office/drawing/2014/main" id="{6B507B74-6DA6-47AF-8E31-2E3397D863D3}"/>
              </a:ext>
            </a:extLst>
          </p:cNvPr>
          <p:cNvSpPr txBox="1"/>
          <p:nvPr/>
        </p:nvSpPr>
        <p:spPr>
          <a:xfrm>
            <a:off x="-1954176" y="3667432"/>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Mate</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3" name="文本框 172">
            <a:extLst>
              <a:ext uri="{FF2B5EF4-FFF2-40B4-BE49-F238E27FC236}">
                <a16:creationId xmlns:a16="http://schemas.microsoft.com/office/drawing/2014/main" id="{C64E81D6-B70F-4D91-A981-E732FA5C9077}"/>
              </a:ext>
            </a:extLst>
          </p:cNvPr>
          <p:cNvSpPr txBox="1"/>
          <p:nvPr/>
        </p:nvSpPr>
        <p:spPr>
          <a:xfrm>
            <a:off x="-1293545" y="3668248"/>
            <a:ext cx="702419"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Nova</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4" name="文本框 173">
            <a:extLst>
              <a:ext uri="{FF2B5EF4-FFF2-40B4-BE49-F238E27FC236}">
                <a16:creationId xmlns:a16="http://schemas.microsoft.com/office/drawing/2014/main" id="{67C62A06-F2E7-44FB-847F-355DF8AFEA47}"/>
              </a:ext>
            </a:extLst>
          </p:cNvPr>
          <p:cNvSpPr txBox="1"/>
          <p:nvPr/>
        </p:nvSpPr>
        <p:spPr>
          <a:xfrm>
            <a:off x="-1263986" y="2800229"/>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R</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5" name="文本框 174">
            <a:extLst>
              <a:ext uri="{FF2B5EF4-FFF2-40B4-BE49-F238E27FC236}">
                <a16:creationId xmlns:a16="http://schemas.microsoft.com/office/drawing/2014/main" id="{F8C00BD2-D129-46BE-9ED9-C9AAC6425074}"/>
              </a:ext>
            </a:extLst>
          </p:cNvPr>
          <p:cNvSpPr txBox="1"/>
          <p:nvPr/>
        </p:nvSpPr>
        <p:spPr>
          <a:xfrm>
            <a:off x="-1991764" y="2829531"/>
            <a:ext cx="710370" cy="415498"/>
          </a:xfrm>
          <a:prstGeom prst="rect">
            <a:avLst/>
          </a:prstGeom>
          <a:noFill/>
        </p:spPr>
        <p:txBody>
          <a:bodyPr wrap="square" rtlCol="0">
            <a:spAutoFit/>
          </a:bodyPr>
          <a:lstStyle/>
          <a:p>
            <a:pPr algn="ctr"/>
            <a:r>
              <a:rPr kumimoji="1" lang="en-US" altLang="zh-CN" sz="1200" b="0" i="0" dirty="0">
                <a:solidFill>
                  <a:schemeClr val="bg1"/>
                </a:solidFill>
                <a:latin typeface="vivo type CN简 Light" panose="02000400000000000000" pitchFamily="50" charset="-122"/>
                <a:ea typeface="vivo type CN简 Light" panose="02000400000000000000" pitchFamily="50" charset="-122"/>
                <a:cs typeface="vivo type CNS" charset="-122"/>
              </a:rPr>
              <a:t>Find X</a:t>
            </a:r>
          </a:p>
          <a:p>
            <a:pPr algn="ctr"/>
            <a:endParaRPr kumimoji="1" lang="zh-CN" altLang="en-US" sz="9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6" name="文本框 175">
            <a:extLst>
              <a:ext uri="{FF2B5EF4-FFF2-40B4-BE49-F238E27FC236}">
                <a16:creationId xmlns:a16="http://schemas.microsoft.com/office/drawing/2014/main" id="{B13E6F4F-F3C1-4A5E-80AF-3D3D863E4EE1}"/>
              </a:ext>
            </a:extLst>
          </p:cNvPr>
          <p:cNvSpPr txBox="1"/>
          <p:nvPr/>
        </p:nvSpPr>
        <p:spPr>
          <a:xfrm>
            <a:off x="-2663935" y="280742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K</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7" name="文本框 176">
            <a:extLst>
              <a:ext uri="{FF2B5EF4-FFF2-40B4-BE49-F238E27FC236}">
                <a16:creationId xmlns:a16="http://schemas.microsoft.com/office/drawing/2014/main" id="{431C3D33-F44A-47E1-A326-C67CE6F00E49}"/>
              </a:ext>
            </a:extLst>
          </p:cNvPr>
          <p:cNvSpPr txBox="1"/>
          <p:nvPr/>
        </p:nvSpPr>
        <p:spPr>
          <a:xfrm>
            <a:off x="12250725" y="924379"/>
            <a:ext cx="2208397"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vivo</a:t>
            </a: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80" name="内容占位符 4"/>
          <p:cNvSpPr>
            <a:spLocks noGrp="1"/>
          </p:cNvSpPr>
          <p:nvPr>
            <p:ph sz="quarter" idx="83"/>
          </p:nvPr>
        </p:nvSpPr>
        <p:spPr>
          <a:xfrm>
            <a:off x="729118" y="2870366"/>
            <a:ext cx="2261134" cy="3434182"/>
          </a:xfrm>
        </p:spPr>
        <p:txBody>
          <a:bodyPr>
            <a:normAutofit/>
          </a:bodyPr>
          <a:lstStyle>
            <a:lvl1pPr marL="17145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351632"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483394"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621507"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2000159"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p:txBody>
      </p:sp>
      <p:sp>
        <p:nvSpPr>
          <p:cNvPr id="83" name="内容占位符 4"/>
          <p:cNvSpPr>
            <a:spLocks noGrp="1"/>
          </p:cNvSpPr>
          <p:nvPr>
            <p:ph sz="quarter" idx="84"/>
          </p:nvPr>
        </p:nvSpPr>
        <p:spPr>
          <a:xfrm>
            <a:off x="3550365" y="2870366"/>
            <a:ext cx="2261134" cy="3434182"/>
          </a:xfrm>
        </p:spPr>
        <p:txBody>
          <a:bodyPr>
            <a:normAutofit/>
          </a:bodyPr>
          <a:lstStyle>
            <a:lvl1pPr marL="17145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351632"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483394"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621507"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2000159"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p:txBody>
      </p:sp>
      <p:sp>
        <p:nvSpPr>
          <p:cNvPr id="84" name="内容占位符 4"/>
          <p:cNvSpPr>
            <a:spLocks noGrp="1"/>
          </p:cNvSpPr>
          <p:nvPr>
            <p:ph sz="quarter" idx="85"/>
          </p:nvPr>
        </p:nvSpPr>
        <p:spPr>
          <a:xfrm>
            <a:off x="6370761" y="2870366"/>
            <a:ext cx="2261134" cy="3434182"/>
          </a:xfrm>
        </p:spPr>
        <p:txBody>
          <a:bodyPr>
            <a:normAutofit/>
          </a:bodyPr>
          <a:lstStyle>
            <a:lvl1pPr marL="17145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351632"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483394"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621507"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2000159"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p:txBody>
      </p:sp>
      <p:sp>
        <p:nvSpPr>
          <p:cNvPr id="97" name="内容占位符 4"/>
          <p:cNvSpPr>
            <a:spLocks noGrp="1"/>
          </p:cNvSpPr>
          <p:nvPr>
            <p:ph sz="quarter" idx="86"/>
          </p:nvPr>
        </p:nvSpPr>
        <p:spPr>
          <a:xfrm>
            <a:off x="9186910" y="2870366"/>
            <a:ext cx="2261134" cy="3434182"/>
          </a:xfrm>
        </p:spPr>
        <p:txBody>
          <a:bodyPr>
            <a:normAutofit/>
          </a:bodyPr>
          <a:lstStyle>
            <a:lvl1pPr marL="17145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351632"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483394"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621507"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2000159"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p:txBody>
      </p:sp>
      <p:pic>
        <p:nvPicPr>
          <p:cNvPr id="73" name="图片 72"/>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0625745" y="317694"/>
            <a:ext cx="979635" cy="257702"/>
          </a:xfrm>
          <a:prstGeom prst="rect">
            <a:avLst/>
          </a:prstGeom>
        </p:spPr>
      </p:pic>
      <p:sp>
        <p:nvSpPr>
          <p:cNvPr id="78" name="图片占位符 2"/>
          <p:cNvSpPr>
            <a:spLocks noGrp="1"/>
          </p:cNvSpPr>
          <p:nvPr>
            <p:ph type="pic" sz="quarter" idx="87"/>
          </p:nvPr>
        </p:nvSpPr>
        <p:spPr>
          <a:xfrm>
            <a:off x="583829" y="1328988"/>
            <a:ext cx="2561133" cy="1430505"/>
          </a:xfrm>
        </p:spPr>
        <p:txBody>
          <a:bodyPr>
            <a:normAutofit/>
          </a:bodyPr>
          <a:lstStyle>
            <a:lvl1pPr marL="0" indent="0" algn="ctr">
              <a:buNone/>
              <a:defRPr sz="1600"/>
            </a:lvl1pPr>
          </a:lstStyle>
          <a:p>
            <a:endParaRPr kumimoji="1" lang="zh-CN" altLang="en-US" dirty="0"/>
          </a:p>
        </p:txBody>
      </p:sp>
      <p:sp>
        <p:nvSpPr>
          <p:cNvPr id="79" name="图片占位符 2"/>
          <p:cNvSpPr>
            <a:spLocks noGrp="1"/>
          </p:cNvSpPr>
          <p:nvPr>
            <p:ph type="pic" sz="quarter" idx="88"/>
          </p:nvPr>
        </p:nvSpPr>
        <p:spPr>
          <a:xfrm>
            <a:off x="3407701" y="1328988"/>
            <a:ext cx="2561133" cy="1430505"/>
          </a:xfrm>
        </p:spPr>
        <p:txBody>
          <a:bodyPr>
            <a:normAutofit/>
          </a:bodyPr>
          <a:lstStyle>
            <a:lvl1pPr marL="0" indent="0" algn="ctr">
              <a:buNone/>
              <a:defRPr sz="1600"/>
            </a:lvl1pPr>
          </a:lstStyle>
          <a:p>
            <a:endParaRPr kumimoji="1" lang="zh-CN" altLang="en-US" dirty="0"/>
          </a:p>
        </p:txBody>
      </p:sp>
      <p:sp>
        <p:nvSpPr>
          <p:cNvPr id="81" name="图片占位符 2"/>
          <p:cNvSpPr>
            <a:spLocks noGrp="1"/>
          </p:cNvSpPr>
          <p:nvPr>
            <p:ph type="pic" sz="quarter" idx="89"/>
          </p:nvPr>
        </p:nvSpPr>
        <p:spPr>
          <a:xfrm>
            <a:off x="6202228" y="1328988"/>
            <a:ext cx="2561133" cy="1430505"/>
          </a:xfrm>
        </p:spPr>
        <p:txBody>
          <a:bodyPr>
            <a:normAutofit/>
          </a:bodyPr>
          <a:lstStyle>
            <a:lvl1pPr marL="0" indent="0" algn="ctr">
              <a:buNone/>
              <a:defRPr sz="1600"/>
            </a:lvl1pPr>
          </a:lstStyle>
          <a:p>
            <a:endParaRPr kumimoji="1" lang="zh-CN" altLang="en-US" dirty="0"/>
          </a:p>
        </p:txBody>
      </p:sp>
      <p:sp>
        <p:nvSpPr>
          <p:cNvPr id="82" name="图片占位符 2"/>
          <p:cNvSpPr>
            <a:spLocks noGrp="1"/>
          </p:cNvSpPr>
          <p:nvPr>
            <p:ph type="pic" sz="quarter" idx="90"/>
          </p:nvPr>
        </p:nvSpPr>
        <p:spPr>
          <a:xfrm>
            <a:off x="9026100" y="1328988"/>
            <a:ext cx="2561133" cy="1430505"/>
          </a:xfrm>
        </p:spPr>
        <p:txBody>
          <a:bodyPr>
            <a:normAutofit/>
          </a:bodyPr>
          <a:lstStyle>
            <a:lvl1pPr marL="0" indent="0" algn="ctr">
              <a:buNone/>
              <a:defRPr sz="1600"/>
            </a:lvl1pPr>
          </a:lstStyle>
          <a:p>
            <a:endParaRPr kumimoji="1" lang="zh-CN" altLang="en-US" dirty="0"/>
          </a:p>
        </p:txBody>
      </p:sp>
      <p:sp>
        <p:nvSpPr>
          <p:cNvPr id="89" name="Textplatzhalter 8"/>
          <p:cNvSpPr>
            <a:spLocks noGrp="1"/>
          </p:cNvSpPr>
          <p:nvPr>
            <p:ph type="body" sz="quarter" idx="61" hasCustomPrompt="1"/>
          </p:nvPr>
        </p:nvSpPr>
        <p:spPr>
          <a:xfrm>
            <a:off x="560744" y="280072"/>
            <a:ext cx="9194219" cy="456860"/>
          </a:xfrm>
          <a:prstGeom prst="rect">
            <a:avLst/>
          </a:prstGeom>
        </p:spPr>
        <p:txBody>
          <a:bodyPr lIns="0" tIns="0" rIns="0" bIns="0" anchor="ctr">
            <a:noAutofit/>
          </a:bodyPr>
          <a:lstStyle>
            <a:lvl1pPr marL="0" indent="0">
              <a:lnSpc>
                <a:spcPct val="150000"/>
              </a:lnSpc>
              <a:spcBef>
                <a:spcPts val="0"/>
              </a:spcBef>
              <a:spcAft>
                <a:spcPts val="0"/>
              </a:spcAft>
              <a:buNone/>
              <a:defRPr sz="2600" b="0" i="0" cap="none" baseline="0">
                <a:solidFill>
                  <a:schemeClr val="tx1"/>
                </a:solidFill>
                <a:latin typeface="vivo type CN简 Regular" panose="02000500000000000000" pitchFamily="50" charset="-122"/>
                <a:ea typeface="vivo type CN简 Regular" panose="02000500000000000000" pitchFamily="50" charset="-122"/>
                <a:cs typeface="vivo type CN简 Regular" panose="02000500000000000000" pitchFamily="50" charset="-122"/>
              </a:defRPr>
            </a:lvl1pPr>
          </a:lstStyle>
          <a:p>
            <a:pPr lvl="0"/>
            <a:r>
              <a:rPr lang="zh-CN" altLang="en-US" noProof="0" dirty="0"/>
              <a:t>标题可在此处添加</a:t>
            </a:r>
            <a:endParaRPr lang="en-US" altLang="zh-CN" noProof="0" dirty="0"/>
          </a:p>
        </p:txBody>
      </p:sp>
      <p:sp>
        <p:nvSpPr>
          <p:cNvPr id="90" name="Textplatzhalter 8"/>
          <p:cNvSpPr>
            <a:spLocks noGrp="1"/>
          </p:cNvSpPr>
          <p:nvPr>
            <p:ph type="body" sz="quarter" idx="62" hasCustomPrompt="1"/>
          </p:nvPr>
        </p:nvSpPr>
        <p:spPr>
          <a:xfrm>
            <a:off x="560744" y="742370"/>
            <a:ext cx="9194219" cy="267033"/>
          </a:xfrm>
          <a:prstGeom prst="rect">
            <a:avLst/>
          </a:prstGeom>
        </p:spPr>
        <p:txBody>
          <a:bodyPr lIns="0" tIns="0" rIns="0" bIns="0" anchor="ctr">
            <a:noAutofit/>
          </a:bodyPr>
          <a:lstStyle>
            <a:lvl1pPr marL="0" indent="0">
              <a:lnSpc>
                <a:spcPct val="150000"/>
              </a:lnSpc>
              <a:spcBef>
                <a:spcPts val="0"/>
              </a:spcBef>
              <a:spcAft>
                <a:spcPts val="0"/>
              </a:spcAft>
              <a:buNone/>
              <a:defRPr sz="2200" b="0" i="0" cap="none" baseline="0">
                <a:solidFill>
                  <a:schemeClr val="bg1">
                    <a:lumMod val="65000"/>
                  </a:schemeClr>
                </a:solidFill>
                <a:latin typeface="vivo type CN简 Regular" panose="02000500000000000000" pitchFamily="50" charset="-122"/>
                <a:ea typeface="vivo type CN简 Regular" panose="02000500000000000000" pitchFamily="50" charset="-122"/>
                <a:cs typeface="vivo type CN简 Regular" panose="02000500000000000000" pitchFamily="50" charset="-122"/>
              </a:defRPr>
            </a:lvl1pPr>
          </a:lstStyle>
          <a:p>
            <a:pPr lvl="0"/>
            <a:r>
              <a:rPr lang="zh-CN" altLang="en-US" noProof="0" dirty="0"/>
              <a:t>副标题可在此处添加</a:t>
            </a:r>
            <a:endParaRPr lang="en-US" altLang="zh-CN" noProof="0" dirty="0"/>
          </a:p>
        </p:txBody>
      </p:sp>
    </p:spTree>
    <p:extLst>
      <p:ext uri="{BB962C8B-B14F-4D97-AF65-F5344CB8AC3E}">
        <p14:creationId xmlns:p14="http://schemas.microsoft.com/office/powerpoint/2010/main" val="2802421213"/>
      </p:ext>
    </p:extLst>
  </p:cSld>
  <p:clrMapOvr>
    <a:masterClrMapping/>
  </p:clrMapOvr>
  <p:extLst>
    <p:ext uri="{DCECCB84-F9BA-43D5-87BE-67443E8EF086}">
      <p15:sldGuideLst xmlns:p15="http://schemas.microsoft.com/office/powerpoint/2012/main">
        <p15:guide id="11" pos="717">
          <p15:clr>
            <a:srgbClr val="FBAE40"/>
          </p15:clr>
        </p15:guide>
        <p15:guide id="12" pos="331">
          <p15:clr>
            <a:srgbClr val="FBAE40"/>
          </p15:clr>
        </p15:guide>
        <p15:guide id="14" pos="14620">
          <p15:clr>
            <a:srgbClr val="FBAE40"/>
          </p15:clr>
        </p15:guide>
        <p15:guide id="15" pos="15006">
          <p15:clr>
            <a:srgbClr val="FBAE40"/>
          </p15:clr>
        </p15:guide>
        <p15:guide id="20" orient="horz" pos="487">
          <p15:clr>
            <a:srgbClr val="FBAE40"/>
          </p15:clr>
        </p15:guide>
        <p15:guide id="21" orient="horz" pos="1666">
          <p15:clr>
            <a:srgbClr val="FBAE40"/>
          </p15:clr>
        </p15:guide>
        <p15:guide id="24" orient="horz" pos="8153">
          <p15:clr>
            <a:srgbClr val="FBAE40"/>
          </p15:clr>
        </p15:guide>
        <p15:guide id="25" orient="horz" pos="7949">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尾页">
    <p:bg>
      <p:bgPr>
        <a:solidFill>
          <a:srgbClr val="415FFF"/>
        </a:solidFill>
        <a:effectLst/>
      </p:bgPr>
    </p:bg>
    <p:spTree>
      <p:nvGrpSpPr>
        <p:cNvPr id="1" name=""/>
        <p:cNvGrpSpPr/>
        <p:nvPr/>
      </p:nvGrpSpPr>
      <p:grpSpPr>
        <a:xfrm>
          <a:off x="0" y="0"/>
          <a:ext cx="0" cy="0"/>
          <a:chOff x="0" y="0"/>
          <a:chExt cx="0" cy="0"/>
        </a:xfrm>
      </p:grpSpPr>
      <p:sp>
        <p:nvSpPr>
          <p:cNvPr id="2" name="矩形 1"/>
          <p:cNvSpPr/>
          <p:nvPr/>
        </p:nvSpPr>
        <p:spPr>
          <a:xfrm>
            <a:off x="678070" y="1492739"/>
            <a:ext cx="8176613" cy="1877437"/>
          </a:xfrm>
          <a:prstGeom prst="rect">
            <a:avLst/>
          </a:prstGeom>
        </p:spPr>
        <p:txBody>
          <a:bodyPr wrap="square">
            <a:spAutoFit/>
          </a:bodyPr>
          <a:lstStyle/>
          <a:p>
            <a:pPr lvl="0"/>
            <a:r>
              <a:rPr lang="en-US" altLang="zh-CN" sz="5800" b="1" i="0" noProof="0" dirty="0">
                <a:solidFill>
                  <a:schemeClr val="bg1"/>
                </a:solidFill>
                <a:latin typeface="vivo type CN简 Bold" panose="02000800000000000000" pitchFamily="50" charset="-122"/>
                <a:ea typeface="vivo type CN简 Bold" panose="02000800000000000000" pitchFamily="50" charset="-122"/>
                <a:cs typeface="vivo type CNS" charset="-122"/>
              </a:rPr>
              <a:t>THANK YOU.</a:t>
            </a:r>
          </a:p>
          <a:p>
            <a:pPr lvl="0"/>
            <a:r>
              <a:rPr lang="zh-CN" altLang="en-US" sz="5800" b="1" i="0" noProof="0" dirty="0">
                <a:solidFill>
                  <a:schemeClr val="bg1"/>
                </a:solidFill>
                <a:latin typeface="vivo type CN简 Bold" panose="02000800000000000000" pitchFamily="50" charset="-122"/>
                <a:ea typeface="vivo type CN简 Bold" panose="02000800000000000000" pitchFamily="50" charset="-122"/>
                <a:cs typeface="vivo type CNS" charset="-122"/>
              </a:rPr>
              <a:t>谢谢。</a:t>
            </a:r>
            <a:endParaRPr lang="en-US" altLang="zh-CN" sz="5800" b="1" i="0" noProof="0" dirty="0">
              <a:solidFill>
                <a:schemeClr val="bg1"/>
              </a:solidFill>
              <a:latin typeface="vivo type CN简 Bold" panose="02000800000000000000" pitchFamily="50" charset="-122"/>
              <a:ea typeface="vivo type CN简 Bold" panose="02000800000000000000" pitchFamily="50" charset="-122"/>
              <a:cs typeface="vivo type CNS" charset="-122"/>
            </a:endParaRPr>
          </a:p>
        </p:txBody>
      </p:sp>
      <p:sp>
        <p:nvSpPr>
          <p:cNvPr id="70" name="矩形 69">
            <a:extLst>
              <a:ext uri="{FF2B5EF4-FFF2-40B4-BE49-F238E27FC236}">
                <a16:creationId xmlns:a16="http://schemas.microsoft.com/office/drawing/2014/main" id="{8BA1FB61-1F86-4E3A-8ED9-11A8718BAC47}"/>
              </a:ext>
            </a:extLst>
          </p:cNvPr>
          <p:cNvSpPr/>
          <p:nvPr/>
        </p:nvSpPr>
        <p:spPr>
          <a:xfrm>
            <a:off x="-2595443" y="187627"/>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竞品颜色</a:t>
            </a:r>
            <a:endParaRPr lang="zh-CN" altLang="en-US" sz="1600" dirty="0"/>
          </a:p>
        </p:txBody>
      </p:sp>
      <p:sp>
        <p:nvSpPr>
          <p:cNvPr id="71" name="矩形 70">
            <a:extLst>
              <a:ext uri="{FF2B5EF4-FFF2-40B4-BE49-F238E27FC236}">
                <a16:creationId xmlns:a16="http://schemas.microsoft.com/office/drawing/2014/main" id="{7EEBC3EE-6BBB-41A0-A575-A455A43D1FB9}"/>
              </a:ext>
            </a:extLst>
          </p:cNvPr>
          <p:cNvSpPr/>
          <p:nvPr/>
        </p:nvSpPr>
        <p:spPr>
          <a:xfrm>
            <a:off x="12698804" y="422275"/>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品牌颜色</a:t>
            </a:r>
            <a:endParaRPr lang="zh-CN" altLang="en-US" sz="1600" dirty="0"/>
          </a:p>
        </p:txBody>
      </p:sp>
      <p:sp>
        <p:nvSpPr>
          <p:cNvPr id="72" name="文本框 71">
            <a:extLst>
              <a:ext uri="{FF2B5EF4-FFF2-40B4-BE49-F238E27FC236}">
                <a16:creationId xmlns:a16="http://schemas.microsoft.com/office/drawing/2014/main" id="{A134314B-CEC4-4196-AA16-46E719A94AE4}"/>
              </a:ext>
            </a:extLst>
          </p:cNvPr>
          <p:cNvSpPr txBox="1"/>
          <p:nvPr/>
        </p:nvSpPr>
        <p:spPr>
          <a:xfrm>
            <a:off x="-2354986" y="745116"/>
            <a:ext cx="78226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Apple</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73" name="组 176">
            <a:extLst>
              <a:ext uri="{FF2B5EF4-FFF2-40B4-BE49-F238E27FC236}">
                <a16:creationId xmlns:a16="http://schemas.microsoft.com/office/drawing/2014/main" id="{279F56B0-D17E-407B-B410-C7368439E9C8}"/>
              </a:ext>
            </a:extLst>
          </p:cNvPr>
          <p:cNvGrpSpPr/>
          <p:nvPr/>
        </p:nvGrpSpPr>
        <p:grpSpPr>
          <a:xfrm>
            <a:off x="-3386918" y="1009241"/>
            <a:ext cx="2795791" cy="348813"/>
            <a:chOff x="-5043485" y="1324983"/>
            <a:chExt cx="4785749" cy="538842"/>
          </a:xfrm>
        </p:grpSpPr>
        <p:sp>
          <p:nvSpPr>
            <p:cNvPr id="74" name="矩形 73">
              <a:extLst>
                <a:ext uri="{FF2B5EF4-FFF2-40B4-BE49-F238E27FC236}">
                  <a16:creationId xmlns:a16="http://schemas.microsoft.com/office/drawing/2014/main" id="{3BDAA519-93EB-4F76-A63C-1B8BDECE59FA}"/>
                </a:ext>
              </a:extLst>
            </p:cNvPr>
            <p:cNvSpPr/>
            <p:nvPr userDrawn="1"/>
          </p:nvSpPr>
          <p:spPr>
            <a:xfrm>
              <a:off x="-3854817" y="1324983"/>
              <a:ext cx="1199028" cy="538842"/>
            </a:xfrm>
            <a:prstGeom prst="rect">
              <a:avLst/>
            </a:prstGeom>
            <a:solidFill>
              <a:schemeClr val="tx1">
                <a:lumMod val="50000"/>
                <a:lumOff val="5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75" name="矩形 74">
              <a:extLst>
                <a:ext uri="{FF2B5EF4-FFF2-40B4-BE49-F238E27FC236}">
                  <a16:creationId xmlns:a16="http://schemas.microsoft.com/office/drawing/2014/main" id="{39B73C58-C3D3-49E7-9750-1C9D3565E719}"/>
                </a:ext>
              </a:extLst>
            </p:cNvPr>
            <p:cNvSpPr/>
            <p:nvPr userDrawn="1"/>
          </p:nvSpPr>
          <p:spPr>
            <a:xfrm>
              <a:off x="-2655789" y="1324983"/>
              <a:ext cx="1199028" cy="538842"/>
            </a:xfrm>
            <a:prstGeom prst="rect">
              <a:avLst/>
            </a:prstGeom>
            <a:solidFill>
              <a:schemeClr val="tx1">
                <a:lumMod val="75000"/>
                <a:lumOff val="2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76" name="矩形 75">
              <a:extLst>
                <a:ext uri="{FF2B5EF4-FFF2-40B4-BE49-F238E27FC236}">
                  <a16:creationId xmlns:a16="http://schemas.microsoft.com/office/drawing/2014/main" id="{88134088-92DE-4837-B8FE-49FF3E165A60}"/>
                </a:ext>
              </a:extLst>
            </p:cNvPr>
            <p:cNvSpPr/>
            <p:nvPr userDrawn="1"/>
          </p:nvSpPr>
          <p:spPr>
            <a:xfrm>
              <a:off x="-5043485" y="1324983"/>
              <a:ext cx="1199028" cy="538842"/>
            </a:xfrm>
            <a:prstGeom prst="rect">
              <a:avLst/>
            </a:prstGeom>
            <a:solidFill>
              <a:schemeClr val="bg1">
                <a:lumMod val="8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77" name="矩形 76">
              <a:extLst>
                <a:ext uri="{FF2B5EF4-FFF2-40B4-BE49-F238E27FC236}">
                  <a16:creationId xmlns:a16="http://schemas.microsoft.com/office/drawing/2014/main" id="{ACDB1D54-1422-436E-AA7D-DB36B30BAE60}"/>
                </a:ext>
              </a:extLst>
            </p:cNvPr>
            <p:cNvSpPr/>
            <p:nvPr userDrawn="1"/>
          </p:nvSpPr>
          <p:spPr>
            <a:xfrm>
              <a:off x="-1456764" y="1324983"/>
              <a:ext cx="1199028" cy="538842"/>
            </a:xfrm>
            <a:prstGeom prst="rect">
              <a:avLst/>
            </a:prstGeom>
            <a:solidFill>
              <a:schemeClr val="tx1">
                <a:lumMod val="9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78" name="文本框 77">
            <a:extLst>
              <a:ext uri="{FF2B5EF4-FFF2-40B4-BE49-F238E27FC236}">
                <a16:creationId xmlns:a16="http://schemas.microsoft.com/office/drawing/2014/main" id="{CF30474B-D57F-48DA-A808-4DBED2B58027}"/>
              </a:ext>
            </a:extLst>
          </p:cNvPr>
          <p:cNvSpPr txBox="1"/>
          <p:nvPr/>
        </p:nvSpPr>
        <p:spPr>
          <a:xfrm>
            <a:off x="-2456774" y="1587829"/>
            <a:ext cx="98584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Samsung</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79" name="组 183">
            <a:extLst>
              <a:ext uri="{FF2B5EF4-FFF2-40B4-BE49-F238E27FC236}">
                <a16:creationId xmlns:a16="http://schemas.microsoft.com/office/drawing/2014/main" id="{3D6AE417-D466-4C29-830B-E19B235AB638}"/>
              </a:ext>
            </a:extLst>
          </p:cNvPr>
          <p:cNvGrpSpPr/>
          <p:nvPr/>
        </p:nvGrpSpPr>
        <p:grpSpPr>
          <a:xfrm>
            <a:off x="-3386918" y="1862479"/>
            <a:ext cx="2795791" cy="348813"/>
            <a:chOff x="16164196" y="17668285"/>
            <a:chExt cx="4785749" cy="486635"/>
          </a:xfrm>
        </p:grpSpPr>
        <p:sp>
          <p:nvSpPr>
            <p:cNvPr id="80" name="矩形 79">
              <a:extLst>
                <a:ext uri="{FF2B5EF4-FFF2-40B4-BE49-F238E27FC236}">
                  <a16:creationId xmlns:a16="http://schemas.microsoft.com/office/drawing/2014/main" id="{01F3B9ED-C20C-454D-8D44-CE10F5DBE19A}"/>
                </a:ext>
              </a:extLst>
            </p:cNvPr>
            <p:cNvSpPr/>
            <p:nvPr userDrawn="1"/>
          </p:nvSpPr>
          <p:spPr>
            <a:xfrm>
              <a:off x="17352864" y="17668285"/>
              <a:ext cx="1199028" cy="486635"/>
            </a:xfrm>
            <a:prstGeom prst="rect">
              <a:avLst/>
            </a:prstGeom>
            <a:solidFill>
              <a:srgbClr val="8C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1" name="矩形 80">
              <a:extLst>
                <a:ext uri="{FF2B5EF4-FFF2-40B4-BE49-F238E27FC236}">
                  <a16:creationId xmlns:a16="http://schemas.microsoft.com/office/drawing/2014/main" id="{24F4A1DB-D4B3-49E6-8E03-727B61BD35A5}"/>
                </a:ext>
              </a:extLst>
            </p:cNvPr>
            <p:cNvSpPr/>
            <p:nvPr userDrawn="1"/>
          </p:nvSpPr>
          <p:spPr>
            <a:xfrm>
              <a:off x="18551892" y="17668285"/>
              <a:ext cx="1199028" cy="486635"/>
            </a:xfrm>
            <a:prstGeom prst="rect">
              <a:avLst/>
            </a:prstGeom>
            <a:solidFill>
              <a:srgbClr val="7832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2" name="矩形 81">
              <a:extLst>
                <a:ext uri="{FF2B5EF4-FFF2-40B4-BE49-F238E27FC236}">
                  <a16:creationId xmlns:a16="http://schemas.microsoft.com/office/drawing/2014/main" id="{670202E4-FDDF-45D4-9E64-44E3B6511E39}"/>
                </a:ext>
              </a:extLst>
            </p:cNvPr>
            <p:cNvSpPr/>
            <p:nvPr userDrawn="1"/>
          </p:nvSpPr>
          <p:spPr>
            <a:xfrm>
              <a:off x="19750917" y="17668285"/>
              <a:ext cx="1199028" cy="486635"/>
            </a:xfrm>
            <a:prstGeom prst="rect">
              <a:avLst/>
            </a:prstGeom>
            <a:solidFill>
              <a:srgbClr val="67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3" name="矩形 82">
              <a:extLst>
                <a:ext uri="{FF2B5EF4-FFF2-40B4-BE49-F238E27FC236}">
                  <a16:creationId xmlns:a16="http://schemas.microsoft.com/office/drawing/2014/main" id="{2C995D01-822E-4171-80FF-E11E7B56BC65}"/>
                </a:ext>
              </a:extLst>
            </p:cNvPr>
            <p:cNvSpPr/>
            <p:nvPr userDrawn="1"/>
          </p:nvSpPr>
          <p:spPr>
            <a:xfrm>
              <a:off x="16164196" y="17668285"/>
              <a:ext cx="1199028" cy="486635"/>
            </a:xfrm>
            <a:prstGeom prst="rect">
              <a:avLst/>
            </a:prstGeom>
            <a:solidFill>
              <a:srgbClr val="8C6D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84" name="矩形 83">
            <a:extLst>
              <a:ext uri="{FF2B5EF4-FFF2-40B4-BE49-F238E27FC236}">
                <a16:creationId xmlns:a16="http://schemas.microsoft.com/office/drawing/2014/main" id="{76A33746-EB32-41D5-9ACB-097C145A3D6A}"/>
              </a:ext>
            </a:extLst>
          </p:cNvPr>
          <p:cNvSpPr/>
          <p:nvPr/>
        </p:nvSpPr>
        <p:spPr>
          <a:xfrm>
            <a:off x="-2692509" y="6189140"/>
            <a:ext cx="700461" cy="297517"/>
          </a:xfrm>
          <a:prstGeom prst="rect">
            <a:avLst/>
          </a:prstGeom>
          <a:solidFill>
            <a:srgbClr val="0033B7"/>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5" name="矩形 84">
            <a:extLst>
              <a:ext uri="{FF2B5EF4-FFF2-40B4-BE49-F238E27FC236}">
                <a16:creationId xmlns:a16="http://schemas.microsoft.com/office/drawing/2014/main" id="{5183DDE3-1E35-435A-A72B-DF27AC883C64}"/>
              </a:ext>
            </a:extLst>
          </p:cNvPr>
          <p:cNvSpPr/>
          <p:nvPr/>
        </p:nvSpPr>
        <p:spPr>
          <a:xfrm>
            <a:off x="-3398069" y="6189140"/>
            <a:ext cx="705560" cy="297517"/>
          </a:xfrm>
          <a:prstGeom prst="rect">
            <a:avLst/>
          </a:prstGeom>
          <a:solidFill>
            <a:srgbClr val="0A00C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6" name="矩形 85">
            <a:extLst>
              <a:ext uri="{FF2B5EF4-FFF2-40B4-BE49-F238E27FC236}">
                <a16:creationId xmlns:a16="http://schemas.microsoft.com/office/drawing/2014/main" id="{DEEC4770-5C05-4A3C-9BF2-59DE1F5D346D}"/>
              </a:ext>
            </a:extLst>
          </p:cNvPr>
          <p:cNvSpPr/>
          <p:nvPr/>
        </p:nvSpPr>
        <p:spPr>
          <a:xfrm>
            <a:off x="-1992048" y="6186830"/>
            <a:ext cx="700461" cy="297517"/>
          </a:xfrm>
          <a:prstGeom prst="rect">
            <a:avLst/>
          </a:prstGeom>
          <a:solidFill>
            <a:srgbClr val="01288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8" name="矩形 107">
            <a:extLst>
              <a:ext uri="{FF2B5EF4-FFF2-40B4-BE49-F238E27FC236}">
                <a16:creationId xmlns:a16="http://schemas.microsoft.com/office/drawing/2014/main" id="{6ADB1B62-9209-41E9-9F0E-E9B3FCE3C8B8}"/>
              </a:ext>
            </a:extLst>
          </p:cNvPr>
          <p:cNvSpPr/>
          <p:nvPr/>
        </p:nvSpPr>
        <p:spPr>
          <a:xfrm>
            <a:off x="-1291588" y="6186830"/>
            <a:ext cx="700461" cy="297517"/>
          </a:xfrm>
          <a:prstGeom prst="rect">
            <a:avLst/>
          </a:prstGeom>
          <a:solidFill>
            <a:srgbClr val="00095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9" name="文本框 108">
            <a:extLst>
              <a:ext uri="{FF2B5EF4-FFF2-40B4-BE49-F238E27FC236}">
                <a16:creationId xmlns:a16="http://schemas.microsoft.com/office/drawing/2014/main" id="{A41F2385-FB49-4C2D-A0C6-CCDB96DE4BB9}"/>
              </a:ext>
            </a:extLst>
          </p:cNvPr>
          <p:cNvSpPr txBox="1"/>
          <p:nvPr/>
        </p:nvSpPr>
        <p:spPr>
          <a:xfrm>
            <a:off x="-2451159" y="5860568"/>
            <a:ext cx="974626"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其他品牌颜色</a:t>
            </a:r>
          </a:p>
        </p:txBody>
      </p:sp>
      <p:grpSp>
        <p:nvGrpSpPr>
          <p:cNvPr id="110" name="组 209">
            <a:extLst>
              <a:ext uri="{FF2B5EF4-FFF2-40B4-BE49-F238E27FC236}">
                <a16:creationId xmlns:a16="http://schemas.microsoft.com/office/drawing/2014/main" id="{3D1563F0-C9DC-4387-9C95-CE8C4486512C}"/>
              </a:ext>
            </a:extLst>
          </p:cNvPr>
          <p:cNvGrpSpPr/>
          <p:nvPr/>
        </p:nvGrpSpPr>
        <p:grpSpPr>
          <a:xfrm>
            <a:off x="-3398070" y="4458239"/>
            <a:ext cx="2806943" cy="351124"/>
            <a:chOff x="-3429000" y="9944467"/>
            <a:chExt cx="3171264" cy="702248"/>
          </a:xfrm>
        </p:grpSpPr>
        <p:sp>
          <p:nvSpPr>
            <p:cNvPr id="111" name="矩形 110">
              <a:extLst>
                <a:ext uri="{FF2B5EF4-FFF2-40B4-BE49-F238E27FC236}">
                  <a16:creationId xmlns:a16="http://schemas.microsoft.com/office/drawing/2014/main" id="{456C2ED5-9CC3-45AA-8AA3-95970443F8C0}"/>
                </a:ext>
              </a:extLst>
            </p:cNvPr>
            <p:cNvSpPr/>
            <p:nvPr userDrawn="1"/>
          </p:nvSpPr>
          <p:spPr>
            <a:xfrm>
              <a:off x="-2631863" y="9949089"/>
              <a:ext cx="791376" cy="697626"/>
            </a:xfrm>
            <a:prstGeom prst="rect">
              <a:avLst/>
            </a:prstGeom>
            <a:solidFill>
              <a:srgbClr val="FF59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2" name="矩形 111">
              <a:extLst>
                <a:ext uri="{FF2B5EF4-FFF2-40B4-BE49-F238E27FC236}">
                  <a16:creationId xmlns:a16="http://schemas.microsoft.com/office/drawing/2014/main" id="{77F1527E-A913-4CEA-8E08-209D378E113B}"/>
                </a:ext>
              </a:extLst>
            </p:cNvPr>
            <p:cNvSpPr/>
            <p:nvPr userDrawn="1"/>
          </p:nvSpPr>
          <p:spPr>
            <a:xfrm>
              <a:off x="-3429000" y="9949089"/>
              <a:ext cx="797137" cy="697626"/>
            </a:xfrm>
            <a:prstGeom prst="rect">
              <a:avLst/>
            </a:prstGeom>
            <a:solidFill>
              <a:srgbClr val="FFA31E"/>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3" name="矩形 112">
              <a:extLst>
                <a:ext uri="{FF2B5EF4-FFF2-40B4-BE49-F238E27FC236}">
                  <a16:creationId xmlns:a16="http://schemas.microsoft.com/office/drawing/2014/main" id="{0551C959-CA45-4838-99A4-9F95ACA2E77D}"/>
                </a:ext>
              </a:extLst>
            </p:cNvPr>
            <p:cNvSpPr/>
            <p:nvPr userDrawn="1"/>
          </p:nvSpPr>
          <p:spPr>
            <a:xfrm>
              <a:off x="-1840486" y="9944467"/>
              <a:ext cx="791376" cy="697626"/>
            </a:xfrm>
            <a:prstGeom prst="rect">
              <a:avLst/>
            </a:prstGeom>
            <a:solidFill>
              <a:srgbClr val="DE4F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4" name="矩形 113">
              <a:extLst>
                <a:ext uri="{FF2B5EF4-FFF2-40B4-BE49-F238E27FC236}">
                  <a16:creationId xmlns:a16="http://schemas.microsoft.com/office/drawing/2014/main" id="{097238B0-4283-4FC7-AE64-31C99FE7D514}"/>
                </a:ext>
              </a:extLst>
            </p:cNvPr>
            <p:cNvSpPr/>
            <p:nvPr userDrawn="1"/>
          </p:nvSpPr>
          <p:spPr>
            <a:xfrm>
              <a:off x="-1049112" y="9944467"/>
              <a:ext cx="791376" cy="697626"/>
            </a:xfrm>
            <a:prstGeom prst="rect">
              <a:avLst/>
            </a:prstGeom>
            <a:solidFill>
              <a:srgbClr val="C646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15" name="文本框 114">
            <a:extLst>
              <a:ext uri="{FF2B5EF4-FFF2-40B4-BE49-F238E27FC236}">
                <a16:creationId xmlns:a16="http://schemas.microsoft.com/office/drawing/2014/main" id="{10BA4F50-EA6A-4E4D-AA5E-0AEDC4446F36}"/>
              </a:ext>
            </a:extLst>
          </p:cNvPr>
          <p:cNvSpPr txBox="1"/>
          <p:nvPr/>
        </p:nvSpPr>
        <p:spPr>
          <a:xfrm>
            <a:off x="-2387041" y="4185714"/>
            <a:ext cx="84638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Xiaomi 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16" name="矩形 115">
            <a:extLst>
              <a:ext uri="{FF2B5EF4-FFF2-40B4-BE49-F238E27FC236}">
                <a16:creationId xmlns:a16="http://schemas.microsoft.com/office/drawing/2014/main" id="{9664B0DD-0E5D-4DFC-B24C-58CDB576632E}"/>
              </a:ext>
            </a:extLst>
          </p:cNvPr>
          <p:cNvSpPr/>
          <p:nvPr/>
        </p:nvSpPr>
        <p:spPr>
          <a:xfrm>
            <a:off x="-2692509" y="5337669"/>
            <a:ext cx="700461" cy="297517"/>
          </a:xfrm>
          <a:prstGeom prst="rect">
            <a:avLst/>
          </a:prstGeom>
          <a:solidFill>
            <a:srgbClr val="348DF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7" name="矩形 116">
            <a:extLst>
              <a:ext uri="{FF2B5EF4-FFF2-40B4-BE49-F238E27FC236}">
                <a16:creationId xmlns:a16="http://schemas.microsoft.com/office/drawing/2014/main" id="{3690E41C-B5C2-472C-9B82-90BEF8ACB56A}"/>
              </a:ext>
            </a:extLst>
          </p:cNvPr>
          <p:cNvSpPr/>
          <p:nvPr/>
        </p:nvSpPr>
        <p:spPr>
          <a:xfrm>
            <a:off x="-3398069" y="5337669"/>
            <a:ext cx="705560" cy="297517"/>
          </a:xfrm>
          <a:prstGeom prst="rect">
            <a:avLst/>
          </a:prstGeom>
          <a:solidFill>
            <a:srgbClr val="0FFBFA"/>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8" name="矩形 117">
            <a:extLst>
              <a:ext uri="{FF2B5EF4-FFF2-40B4-BE49-F238E27FC236}">
                <a16:creationId xmlns:a16="http://schemas.microsoft.com/office/drawing/2014/main" id="{81667544-25DC-4137-BC1A-39B73C51991A}"/>
              </a:ext>
            </a:extLst>
          </p:cNvPr>
          <p:cNvSpPr/>
          <p:nvPr/>
        </p:nvSpPr>
        <p:spPr>
          <a:xfrm>
            <a:off x="-1992048" y="5335358"/>
            <a:ext cx="700461" cy="297517"/>
          </a:xfrm>
          <a:prstGeom prst="rect">
            <a:avLst/>
          </a:prstGeom>
          <a:solidFill>
            <a:srgbClr val="705EE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9" name="矩形 118">
            <a:extLst>
              <a:ext uri="{FF2B5EF4-FFF2-40B4-BE49-F238E27FC236}">
                <a16:creationId xmlns:a16="http://schemas.microsoft.com/office/drawing/2014/main" id="{73F33CEC-6737-497E-A359-7EECA127634A}"/>
              </a:ext>
            </a:extLst>
          </p:cNvPr>
          <p:cNvSpPr/>
          <p:nvPr/>
        </p:nvSpPr>
        <p:spPr>
          <a:xfrm>
            <a:off x="-1291588" y="5335358"/>
            <a:ext cx="700461" cy="297517"/>
          </a:xfrm>
          <a:prstGeom prst="rect">
            <a:avLst/>
          </a:prstGeom>
          <a:solidFill>
            <a:srgbClr val="A837DC"/>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0" name="文本框 119">
            <a:extLst>
              <a:ext uri="{FF2B5EF4-FFF2-40B4-BE49-F238E27FC236}">
                <a16:creationId xmlns:a16="http://schemas.microsoft.com/office/drawing/2014/main" id="{BD6C90E4-842B-4720-A096-ED17DA08B31F}"/>
              </a:ext>
            </a:extLst>
          </p:cNvPr>
          <p:cNvSpPr txBox="1"/>
          <p:nvPr/>
        </p:nvSpPr>
        <p:spPr>
          <a:xfrm>
            <a:off x="-2371009" y="5037185"/>
            <a:ext cx="814325"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Honor</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21" name="矩形 120">
            <a:extLst>
              <a:ext uri="{FF2B5EF4-FFF2-40B4-BE49-F238E27FC236}">
                <a16:creationId xmlns:a16="http://schemas.microsoft.com/office/drawing/2014/main" id="{F2132AB7-247A-4E57-9EA1-6B3AA3874F8D}"/>
              </a:ext>
            </a:extLst>
          </p:cNvPr>
          <p:cNvSpPr/>
          <p:nvPr/>
        </p:nvSpPr>
        <p:spPr>
          <a:xfrm>
            <a:off x="12494948" y="1401939"/>
            <a:ext cx="1673075" cy="297517"/>
          </a:xfrm>
          <a:prstGeom prst="rect">
            <a:avLst/>
          </a:prstGeom>
          <a:solidFill>
            <a:srgbClr val="00C9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2" name="矩形 121">
            <a:extLst>
              <a:ext uri="{FF2B5EF4-FFF2-40B4-BE49-F238E27FC236}">
                <a16:creationId xmlns:a16="http://schemas.microsoft.com/office/drawing/2014/main" id="{05B80E99-8F56-4E85-87D6-28B34C728F57}"/>
              </a:ext>
            </a:extLst>
          </p:cNvPr>
          <p:cNvSpPr/>
          <p:nvPr/>
        </p:nvSpPr>
        <p:spPr>
          <a:xfrm>
            <a:off x="12494948" y="1827004"/>
            <a:ext cx="1673075" cy="297517"/>
          </a:xfrm>
          <a:prstGeom prst="rect">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3" name="矩形 122">
            <a:extLst>
              <a:ext uri="{FF2B5EF4-FFF2-40B4-BE49-F238E27FC236}">
                <a16:creationId xmlns:a16="http://schemas.microsoft.com/office/drawing/2014/main" id="{F1CCEA5F-1A30-4CC9-8645-BAC1F7736089}"/>
              </a:ext>
            </a:extLst>
          </p:cNvPr>
          <p:cNvSpPr/>
          <p:nvPr/>
        </p:nvSpPr>
        <p:spPr>
          <a:xfrm>
            <a:off x="12494948" y="2245700"/>
            <a:ext cx="1673075" cy="297517"/>
          </a:xfrm>
          <a:prstGeom prst="rect">
            <a:avLst/>
          </a:prstGeom>
          <a:solidFill>
            <a:schemeClr val="accent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4" name="矩形 123">
            <a:extLst>
              <a:ext uri="{FF2B5EF4-FFF2-40B4-BE49-F238E27FC236}">
                <a16:creationId xmlns:a16="http://schemas.microsoft.com/office/drawing/2014/main" id="{651CA7F3-E9D8-4FBE-8D7E-5B4F99C98668}"/>
              </a:ext>
            </a:extLst>
          </p:cNvPr>
          <p:cNvSpPr/>
          <p:nvPr/>
        </p:nvSpPr>
        <p:spPr>
          <a:xfrm>
            <a:off x="12494948" y="2664397"/>
            <a:ext cx="1673075" cy="297517"/>
          </a:xfrm>
          <a:prstGeom prst="rect">
            <a:avLst/>
          </a:prstGeom>
          <a:solidFill>
            <a:schemeClr val="accent4"/>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5" name="矩形 124">
            <a:extLst>
              <a:ext uri="{FF2B5EF4-FFF2-40B4-BE49-F238E27FC236}">
                <a16:creationId xmlns:a16="http://schemas.microsoft.com/office/drawing/2014/main" id="{BF2830DA-4FC7-4672-8D4A-7175971B5101}"/>
              </a:ext>
            </a:extLst>
          </p:cNvPr>
          <p:cNvSpPr/>
          <p:nvPr/>
        </p:nvSpPr>
        <p:spPr>
          <a:xfrm>
            <a:off x="12494948" y="3086546"/>
            <a:ext cx="1673075" cy="297517"/>
          </a:xfrm>
          <a:prstGeom prst="rect">
            <a:avLst/>
          </a:prstGeom>
          <a:solidFill>
            <a:srgbClr val="F0B51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6" name="矩形 125">
            <a:extLst>
              <a:ext uri="{FF2B5EF4-FFF2-40B4-BE49-F238E27FC236}">
                <a16:creationId xmlns:a16="http://schemas.microsoft.com/office/drawing/2014/main" id="{F2EFDBD1-2950-47DF-8FA5-70F9C59826E4}"/>
              </a:ext>
            </a:extLst>
          </p:cNvPr>
          <p:cNvSpPr/>
          <p:nvPr/>
        </p:nvSpPr>
        <p:spPr>
          <a:xfrm>
            <a:off x="12494948" y="3488918"/>
            <a:ext cx="1673075" cy="297517"/>
          </a:xfrm>
          <a:prstGeom prst="rect">
            <a:avLst/>
          </a:prstGeom>
          <a:solidFill>
            <a:schemeClr val="tx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7" name="文本框 126">
            <a:extLst>
              <a:ext uri="{FF2B5EF4-FFF2-40B4-BE49-F238E27FC236}">
                <a16:creationId xmlns:a16="http://schemas.microsoft.com/office/drawing/2014/main" id="{6EABDC17-A9A4-41C4-9291-2BBAA2DF0D16}"/>
              </a:ext>
            </a:extLst>
          </p:cNvPr>
          <p:cNvSpPr txBox="1"/>
          <p:nvPr/>
        </p:nvSpPr>
        <p:spPr>
          <a:xfrm>
            <a:off x="12619797" y="3522997"/>
            <a:ext cx="144095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NEX</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28" name="文本框 127">
            <a:extLst>
              <a:ext uri="{FF2B5EF4-FFF2-40B4-BE49-F238E27FC236}">
                <a16:creationId xmlns:a16="http://schemas.microsoft.com/office/drawing/2014/main" id="{6583D0A4-BA83-4094-99A2-90BB64DB2792}"/>
              </a:ext>
            </a:extLst>
          </p:cNvPr>
          <p:cNvSpPr txBox="1"/>
          <p:nvPr/>
        </p:nvSpPr>
        <p:spPr>
          <a:xfrm>
            <a:off x="12653667" y="3111825"/>
            <a:ext cx="140708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err="1">
                <a:solidFill>
                  <a:schemeClr val="bg1"/>
                </a:solidFill>
                <a:latin typeface="vivo type CN简 Light" panose="02000400000000000000" pitchFamily="50" charset="-122"/>
                <a:ea typeface="vivo type CN简 Light" panose="02000400000000000000" pitchFamily="50" charset="-122"/>
                <a:cs typeface="vivo type CNS" charset="-122"/>
              </a:rPr>
              <a:t>iQOO</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grpSp>
        <p:nvGrpSpPr>
          <p:cNvPr id="129" name="组 65">
            <a:extLst>
              <a:ext uri="{FF2B5EF4-FFF2-40B4-BE49-F238E27FC236}">
                <a16:creationId xmlns:a16="http://schemas.microsoft.com/office/drawing/2014/main" id="{37174C01-51D8-4917-B3B3-A5048D508637}"/>
              </a:ext>
            </a:extLst>
          </p:cNvPr>
          <p:cNvGrpSpPr/>
          <p:nvPr/>
        </p:nvGrpSpPr>
        <p:grpSpPr>
          <a:xfrm>
            <a:off x="-3400879" y="2739059"/>
            <a:ext cx="2809752" cy="348813"/>
            <a:chOff x="5058585" y="17714855"/>
            <a:chExt cx="4833751" cy="515167"/>
          </a:xfrm>
        </p:grpSpPr>
        <p:sp>
          <p:nvSpPr>
            <p:cNvPr id="130" name="矩形 129">
              <a:extLst>
                <a:ext uri="{FF2B5EF4-FFF2-40B4-BE49-F238E27FC236}">
                  <a16:creationId xmlns:a16="http://schemas.microsoft.com/office/drawing/2014/main" id="{8DD66AF9-C1CE-43C0-9F6E-1041D3F55A81}"/>
                </a:ext>
              </a:extLst>
            </p:cNvPr>
            <p:cNvSpPr/>
            <p:nvPr userDrawn="1"/>
          </p:nvSpPr>
          <p:spPr>
            <a:xfrm>
              <a:off x="7494283" y="17714855"/>
              <a:ext cx="1199027" cy="515167"/>
            </a:xfrm>
            <a:prstGeom prst="rect">
              <a:avLst/>
            </a:prstGeom>
            <a:solidFill>
              <a:srgbClr val="00394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1" name="矩形 130">
              <a:extLst>
                <a:ext uri="{FF2B5EF4-FFF2-40B4-BE49-F238E27FC236}">
                  <a16:creationId xmlns:a16="http://schemas.microsoft.com/office/drawing/2014/main" id="{A8417AF3-D383-4D8A-9D07-25BF5DD54792}"/>
                </a:ext>
              </a:extLst>
            </p:cNvPr>
            <p:cNvSpPr/>
            <p:nvPr userDrawn="1"/>
          </p:nvSpPr>
          <p:spPr>
            <a:xfrm>
              <a:off x="5058585" y="17714855"/>
              <a:ext cx="1215431" cy="515167"/>
            </a:xfrm>
            <a:prstGeom prst="rect">
              <a:avLst/>
            </a:prstGeom>
            <a:solidFill>
              <a:srgbClr val="00C87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2" name="矩形 131">
              <a:extLst>
                <a:ext uri="{FF2B5EF4-FFF2-40B4-BE49-F238E27FC236}">
                  <a16:creationId xmlns:a16="http://schemas.microsoft.com/office/drawing/2014/main" id="{053C3242-F499-4169-8A37-EFDD2D621973}"/>
                </a:ext>
              </a:extLst>
            </p:cNvPr>
            <p:cNvSpPr/>
            <p:nvPr userDrawn="1"/>
          </p:nvSpPr>
          <p:spPr>
            <a:xfrm>
              <a:off x="8693309" y="17714855"/>
              <a:ext cx="1199027" cy="515167"/>
            </a:xfrm>
            <a:prstGeom prst="rect">
              <a:avLst/>
            </a:prstGeom>
            <a:solidFill>
              <a:srgbClr val="0070C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3" name="矩形 132">
              <a:extLst>
                <a:ext uri="{FF2B5EF4-FFF2-40B4-BE49-F238E27FC236}">
                  <a16:creationId xmlns:a16="http://schemas.microsoft.com/office/drawing/2014/main" id="{2A47290F-9EF7-486A-823F-09FCBC452D1E}"/>
                </a:ext>
              </a:extLst>
            </p:cNvPr>
            <p:cNvSpPr/>
            <p:nvPr userDrawn="1"/>
          </p:nvSpPr>
          <p:spPr>
            <a:xfrm>
              <a:off x="6267324" y="17714855"/>
              <a:ext cx="1215431" cy="515167"/>
            </a:xfrm>
            <a:prstGeom prst="rect">
              <a:avLst/>
            </a:prstGeom>
            <a:solidFill>
              <a:srgbClr val="66DECD"/>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51" name="文本框 150">
            <a:extLst>
              <a:ext uri="{FF2B5EF4-FFF2-40B4-BE49-F238E27FC236}">
                <a16:creationId xmlns:a16="http://schemas.microsoft.com/office/drawing/2014/main" id="{D37E9BE6-C49D-44CC-AF54-7B2833942577}"/>
              </a:ext>
            </a:extLst>
          </p:cNvPr>
          <p:cNvSpPr txBox="1"/>
          <p:nvPr/>
        </p:nvSpPr>
        <p:spPr>
          <a:xfrm>
            <a:off x="-2350175" y="2455919"/>
            <a:ext cx="772648"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err="1">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Oppo</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52" name="组 88">
            <a:extLst>
              <a:ext uri="{FF2B5EF4-FFF2-40B4-BE49-F238E27FC236}">
                <a16:creationId xmlns:a16="http://schemas.microsoft.com/office/drawing/2014/main" id="{6D9886EA-6511-410A-BED4-74950AAF936E}"/>
              </a:ext>
            </a:extLst>
          </p:cNvPr>
          <p:cNvGrpSpPr/>
          <p:nvPr/>
        </p:nvGrpSpPr>
        <p:grpSpPr>
          <a:xfrm>
            <a:off x="-3388739" y="3603967"/>
            <a:ext cx="2797612" cy="348813"/>
            <a:chOff x="10651243" y="17726064"/>
            <a:chExt cx="4775839" cy="526796"/>
          </a:xfrm>
        </p:grpSpPr>
        <p:sp>
          <p:nvSpPr>
            <p:cNvPr id="153" name="矩形 152">
              <a:extLst>
                <a:ext uri="{FF2B5EF4-FFF2-40B4-BE49-F238E27FC236}">
                  <a16:creationId xmlns:a16="http://schemas.microsoft.com/office/drawing/2014/main" id="{42FA0CDC-C15B-4FCE-BF30-5544CD6EFF95}"/>
                </a:ext>
              </a:extLst>
            </p:cNvPr>
            <p:cNvSpPr/>
            <p:nvPr userDrawn="1"/>
          </p:nvSpPr>
          <p:spPr>
            <a:xfrm>
              <a:off x="14228056" y="17726064"/>
              <a:ext cx="1199026" cy="526796"/>
            </a:xfrm>
            <a:prstGeom prst="rect">
              <a:avLst/>
            </a:prstGeom>
            <a:solidFill>
              <a:srgbClr val="FF757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4" name="矩形 153">
              <a:extLst>
                <a:ext uri="{FF2B5EF4-FFF2-40B4-BE49-F238E27FC236}">
                  <a16:creationId xmlns:a16="http://schemas.microsoft.com/office/drawing/2014/main" id="{0EFAA0B3-CF36-4C99-BDC4-0BAF0CC98C92}"/>
                </a:ext>
              </a:extLst>
            </p:cNvPr>
            <p:cNvSpPr/>
            <p:nvPr userDrawn="1"/>
          </p:nvSpPr>
          <p:spPr>
            <a:xfrm>
              <a:off x="11850271" y="17726064"/>
              <a:ext cx="1199026" cy="526796"/>
            </a:xfrm>
            <a:prstGeom prst="rect">
              <a:avLst/>
            </a:prstGeom>
            <a:solidFill>
              <a:srgbClr val="7A00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5" name="矩形 154">
              <a:extLst>
                <a:ext uri="{FF2B5EF4-FFF2-40B4-BE49-F238E27FC236}">
                  <a16:creationId xmlns:a16="http://schemas.microsoft.com/office/drawing/2014/main" id="{C5F39394-0957-4AD2-BC7B-6A58F5201A26}"/>
                </a:ext>
              </a:extLst>
            </p:cNvPr>
            <p:cNvSpPr/>
            <p:nvPr userDrawn="1"/>
          </p:nvSpPr>
          <p:spPr>
            <a:xfrm>
              <a:off x="10651243" y="17726064"/>
              <a:ext cx="1199026" cy="526796"/>
            </a:xfrm>
            <a:prstGeom prst="rect">
              <a:avLst/>
            </a:prstGeom>
            <a:solidFill>
              <a:srgbClr val="FF321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6" name="矩形 155">
              <a:extLst>
                <a:ext uri="{FF2B5EF4-FFF2-40B4-BE49-F238E27FC236}">
                  <a16:creationId xmlns:a16="http://schemas.microsoft.com/office/drawing/2014/main" id="{72053F83-1056-4AAC-B8A1-FE516F9262B9}"/>
                </a:ext>
              </a:extLst>
            </p:cNvPr>
            <p:cNvSpPr/>
            <p:nvPr userDrawn="1"/>
          </p:nvSpPr>
          <p:spPr>
            <a:xfrm>
              <a:off x="13035753" y="17726064"/>
              <a:ext cx="1199026" cy="526796"/>
            </a:xfrm>
            <a:prstGeom prst="rect">
              <a:avLst/>
            </a:prstGeom>
            <a:solidFill>
              <a:srgbClr val="36121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57" name="文本框 156">
            <a:extLst>
              <a:ext uri="{FF2B5EF4-FFF2-40B4-BE49-F238E27FC236}">
                <a16:creationId xmlns:a16="http://schemas.microsoft.com/office/drawing/2014/main" id="{6185B72B-CC30-4AA5-983B-6D242E48954A}"/>
              </a:ext>
            </a:extLst>
          </p:cNvPr>
          <p:cNvSpPr txBox="1"/>
          <p:nvPr/>
        </p:nvSpPr>
        <p:spPr>
          <a:xfrm>
            <a:off x="-2403072" y="3324009"/>
            <a:ext cx="87844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Huawei</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58" name="文本框 157">
            <a:extLst>
              <a:ext uri="{FF2B5EF4-FFF2-40B4-BE49-F238E27FC236}">
                <a16:creationId xmlns:a16="http://schemas.microsoft.com/office/drawing/2014/main" id="{90EBE25D-35E2-4E95-A9FF-5709C1AF50F7}"/>
              </a:ext>
            </a:extLst>
          </p:cNvPr>
          <p:cNvSpPr txBox="1"/>
          <p:nvPr/>
        </p:nvSpPr>
        <p:spPr>
          <a:xfrm>
            <a:off x="-2663134" y="367319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P</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59" name="文本框 158">
            <a:extLst>
              <a:ext uri="{FF2B5EF4-FFF2-40B4-BE49-F238E27FC236}">
                <a16:creationId xmlns:a16="http://schemas.microsoft.com/office/drawing/2014/main" id="{FD3DB394-8801-415A-A84E-F92BDEF111BB}"/>
              </a:ext>
            </a:extLst>
          </p:cNvPr>
          <p:cNvSpPr txBox="1"/>
          <p:nvPr/>
        </p:nvSpPr>
        <p:spPr>
          <a:xfrm>
            <a:off x="-1954176" y="3667432"/>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Mate</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0" name="文本框 159">
            <a:extLst>
              <a:ext uri="{FF2B5EF4-FFF2-40B4-BE49-F238E27FC236}">
                <a16:creationId xmlns:a16="http://schemas.microsoft.com/office/drawing/2014/main" id="{5B098FC0-534A-4996-AEE6-48FD70A7ACDB}"/>
              </a:ext>
            </a:extLst>
          </p:cNvPr>
          <p:cNvSpPr txBox="1"/>
          <p:nvPr/>
        </p:nvSpPr>
        <p:spPr>
          <a:xfrm>
            <a:off x="-1293545" y="3668248"/>
            <a:ext cx="702419"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Nova</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1" name="文本框 160">
            <a:extLst>
              <a:ext uri="{FF2B5EF4-FFF2-40B4-BE49-F238E27FC236}">
                <a16:creationId xmlns:a16="http://schemas.microsoft.com/office/drawing/2014/main" id="{5161F824-DE98-4485-87D8-5FCD1469B3E6}"/>
              </a:ext>
            </a:extLst>
          </p:cNvPr>
          <p:cNvSpPr txBox="1"/>
          <p:nvPr/>
        </p:nvSpPr>
        <p:spPr>
          <a:xfrm>
            <a:off x="-1263986" y="2800229"/>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R</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2" name="文本框 161">
            <a:extLst>
              <a:ext uri="{FF2B5EF4-FFF2-40B4-BE49-F238E27FC236}">
                <a16:creationId xmlns:a16="http://schemas.microsoft.com/office/drawing/2014/main" id="{9D61311A-F8D6-452E-AA73-F7213A490D39}"/>
              </a:ext>
            </a:extLst>
          </p:cNvPr>
          <p:cNvSpPr txBox="1"/>
          <p:nvPr/>
        </p:nvSpPr>
        <p:spPr>
          <a:xfrm>
            <a:off x="-1991764" y="2829531"/>
            <a:ext cx="710370" cy="415498"/>
          </a:xfrm>
          <a:prstGeom prst="rect">
            <a:avLst/>
          </a:prstGeom>
          <a:noFill/>
        </p:spPr>
        <p:txBody>
          <a:bodyPr wrap="square" rtlCol="0">
            <a:spAutoFit/>
          </a:bodyPr>
          <a:lstStyle/>
          <a:p>
            <a:pPr algn="ctr"/>
            <a:r>
              <a:rPr kumimoji="1" lang="en-US" altLang="zh-CN" sz="1200" b="0" i="0" dirty="0">
                <a:solidFill>
                  <a:schemeClr val="bg1"/>
                </a:solidFill>
                <a:latin typeface="vivo type CN简 Light" panose="02000400000000000000" pitchFamily="50" charset="-122"/>
                <a:ea typeface="vivo type CN简 Light" panose="02000400000000000000" pitchFamily="50" charset="-122"/>
                <a:cs typeface="vivo type CNS" charset="-122"/>
              </a:rPr>
              <a:t>Find X</a:t>
            </a:r>
          </a:p>
          <a:p>
            <a:pPr algn="ctr"/>
            <a:endParaRPr kumimoji="1" lang="zh-CN" altLang="en-US" sz="9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3" name="文本框 162">
            <a:extLst>
              <a:ext uri="{FF2B5EF4-FFF2-40B4-BE49-F238E27FC236}">
                <a16:creationId xmlns:a16="http://schemas.microsoft.com/office/drawing/2014/main" id="{6721CE36-3B39-4F63-AB1E-69AFC74809D9}"/>
              </a:ext>
            </a:extLst>
          </p:cNvPr>
          <p:cNvSpPr txBox="1"/>
          <p:nvPr/>
        </p:nvSpPr>
        <p:spPr>
          <a:xfrm>
            <a:off x="-2663935" y="280742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K</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4" name="文本框 163">
            <a:extLst>
              <a:ext uri="{FF2B5EF4-FFF2-40B4-BE49-F238E27FC236}">
                <a16:creationId xmlns:a16="http://schemas.microsoft.com/office/drawing/2014/main" id="{E80ED22A-128D-42AA-940C-F3C503644F0B}"/>
              </a:ext>
            </a:extLst>
          </p:cNvPr>
          <p:cNvSpPr txBox="1"/>
          <p:nvPr/>
        </p:nvSpPr>
        <p:spPr>
          <a:xfrm>
            <a:off x="12250725" y="924379"/>
            <a:ext cx="2208397"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vivo</a:t>
            </a: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92" name="Textplatzhalter 3">
            <a:extLst>
              <a:ext uri="{FF2B5EF4-FFF2-40B4-BE49-F238E27FC236}">
                <a16:creationId xmlns:a16="http://schemas.microsoft.com/office/drawing/2014/main" id="{9AFD6035-52F9-4A87-8672-68CFBF320A85}"/>
              </a:ext>
            </a:extLst>
          </p:cNvPr>
          <p:cNvSpPr>
            <a:spLocks noGrp="1"/>
          </p:cNvSpPr>
          <p:nvPr>
            <p:ph type="body" sz="quarter" idx="58" hasCustomPrompt="1"/>
          </p:nvPr>
        </p:nvSpPr>
        <p:spPr>
          <a:xfrm>
            <a:off x="735493" y="6096530"/>
            <a:ext cx="9160221" cy="151857"/>
          </a:xfrm>
        </p:spPr>
        <p:txBody>
          <a:bodyPr tIns="36000" bIns="36000" anchor="t">
            <a:noAutofit/>
          </a:bodyPr>
          <a:lstStyle>
            <a:lvl1pPr marL="0" indent="0">
              <a:lnSpc>
                <a:spcPct val="100000"/>
              </a:lnSpc>
              <a:buNone/>
              <a:defRPr sz="1600" b="0" i="0" spc="0" baseline="0">
                <a:solidFill>
                  <a:schemeClr val="bg1"/>
                </a:solidFill>
                <a:latin typeface="vivo type CN简 Regular" panose="02000500000000000000" charset="-122"/>
                <a:ea typeface="vivo type CN简 Regular" panose="02000500000000000000" charset="-122"/>
                <a:cs typeface="vivo type CNS" charset="-122"/>
              </a:defRPr>
            </a:lvl1pPr>
          </a:lstStyle>
          <a:p>
            <a:pPr lvl="0"/>
            <a:r>
              <a:rPr lang="en-US" altLang="zh-CN" noProof="0" dirty="0"/>
              <a:t>www.vivo.com</a:t>
            </a:r>
            <a:endParaRPr lang="zh-CN" altLang="en-US" noProof="0" dirty="0"/>
          </a:p>
        </p:txBody>
      </p:sp>
      <p:pic>
        <p:nvPicPr>
          <p:cNvPr id="63" name="图片 62">
            <a:extLst>
              <a:ext uri="{FF2B5EF4-FFF2-40B4-BE49-F238E27FC236}">
                <a16:creationId xmlns:a16="http://schemas.microsoft.com/office/drawing/2014/main" id="{8A190937-9540-4D5F-933D-A8D973E8E407}"/>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0625744" y="317694"/>
            <a:ext cx="979636" cy="257702"/>
          </a:xfrm>
          <a:prstGeom prst="rect">
            <a:avLst/>
          </a:prstGeom>
        </p:spPr>
      </p:pic>
      <p:sp>
        <p:nvSpPr>
          <p:cNvPr id="62" name="矩形 61">
            <a:extLst>
              <a:ext uri="{FF2B5EF4-FFF2-40B4-BE49-F238E27FC236}">
                <a16:creationId xmlns:a16="http://schemas.microsoft.com/office/drawing/2014/main" id="{A3DE5C06-072D-4374-A1D9-6D4DCC2C9467}"/>
              </a:ext>
            </a:extLst>
          </p:cNvPr>
          <p:cNvSpPr/>
          <p:nvPr userDrawn="1"/>
        </p:nvSpPr>
        <p:spPr>
          <a:xfrm>
            <a:off x="678070" y="1492739"/>
            <a:ext cx="8176613" cy="1877437"/>
          </a:xfrm>
          <a:prstGeom prst="rect">
            <a:avLst/>
          </a:prstGeom>
        </p:spPr>
        <p:txBody>
          <a:bodyPr wrap="square">
            <a:spAutoFit/>
          </a:bodyPr>
          <a:lstStyle/>
          <a:p>
            <a:pPr lvl="0"/>
            <a:r>
              <a:rPr lang="en-US" altLang="zh-CN" sz="5800" b="1" i="0" noProof="0" dirty="0">
                <a:solidFill>
                  <a:schemeClr val="bg1"/>
                </a:solidFill>
                <a:latin typeface="vivo type CN简 Bold" panose="02000800000000000000" pitchFamily="50" charset="-122"/>
                <a:ea typeface="vivo type CN简 Bold" panose="02000800000000000000" pitchFamily="50" charset="-122"/>
                <a:cs typeface="vivo type CNS" charset="-122"/>
              </a:rPr>
              <a:t>THANK YOU.</a:t>
            </a:r>
          </a:p>
          <a:p>
            <a:pPr lvl="0"/>
            <a:r>
              <a:rPr lang="zh-CN" altLang="en-US" sz="5800" b="1" i="0" noProof="0" dirty="0">
                <a:solidFill>
                  <a:schemeClr val="bg1"/>
                </a:solidFill>
                <a:latin typeface="vivo type CN简 Bold" panose="02000800000000000000" pitchFamily="50" charset="-122"/>
                <a:ea typeface="vivo type CN简 Bold" panose="02000800000000000000" pitchFamily="50" charset="-122"/>
                <a:cs typeface="vivo type CNS" charset="-122"/>
              </a:rPr>
              <a:t>谢谢。</a:t>
            </a:r>
            <a:endParaRPr lang="en-US" altLang="zh-CN" sz="5800" b="1" i="0" noProof="0" dirty="0">
              <a:solidFill>
                <a:schemeClr val="bg1"/>
              </a:solidFill>
              <a:latin typeface="vivo type CN简 Bold" panose="02000800000000000000" pitchFamily="50" charset="-122"/>
              <a:ea typeface="vivo type CN简 Bold" panose="02000800000000000000" pitchFamily="50" charset="-122"/>
              <a:cs typeface="vivo type CNS" charset="-122"/>
            </a:endParaRPr>
          </a:p>
        </p:txBody>
      </p:sp>
      <p:sp>
        <p:nvSpPr>
          <p:cNvPr id="64" name="矩形 63">
            <a:extLst>
              <a:ext uri="{FF2B5EF4-FFF2-40B4-BE49-F238E27FC236}">
                <a16:creationId xmlns:a16="http://schemas.microsoft.com/office/drawing/2014/main" id="{85C87E0E-902F-4140-B0A1-2B79F388606A}"/>
              </a:ext>
            </a:extLst>
          </p:cNvPr>
          <p:cNvSpPr/>
          <p:nvPr userDrawn="1"/>
        </p:nvSpPr>
        <p:spPr>
          <a:xfrm>
            <a:off x="-2595443" y="187627"/>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竞品颜色</a:t>
            </a:r>
            <a:endParaRPr lang="zh-CN" altLang="en-US" sz="1600" dirty="0"/>
          </a:p>
        </p:txBody>
      </p:sp>
      <p:sp>
        <p:nvSpPr>
          <p:cNvPr id="65" name="矩形 64">
            <a:extLst>
              <a:ext uri="{FF2B5EF4-FFF2-40B4-BE49-F238E27FC236}">
                <a16:creationId xmlns:a16="http://schemas.microsoft.com/office/drawing/2014/main" id="{0C0C8038-2D3E-40D8-AA43-FD5C1EDB3640}"/>
              </a:ext>
            </a:extLst>
          </p:cNvPr>
          <p:cNvSpPr/>
          <p:nvPr userDrawn="1"/>
        </p:nvSpPr>
        <p:spPr>
          <a:xfrm>
            <a:off x="12698804" y="422275"/>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品牌颜色</a:t>
            </a:r>
            <a:endParaRPr lang="zh-CN" altLang="en-US" sz="1600" dirty="0"/>
          </a:p>
        </p:txBody>
      </p:sp>
      <p:sp>
        <p:nvSpPr>
          <p:cNvPr id="66" name="文本框 65">
            <a:extLst>
              <a:ext uri="{FF2B5EF4-FFF2-40B4-BE49-F238E27FC236}">
                <a16:creationId xmlns:a16="http://schemas.microsoft.com/office/drawing/2014/main" id="{B8503914-6CE9-4F9D-882C-D81BE95A286D}"/>
              </a:ext>
            </a:extLst>
          </p:cNvPr>
          <p:cNvSpPr txBox="1"/>
          <p:nvPr userDrawn="1"/>
        </p:nvSpPr>
        <p:spPr>
          <a:xfrm>
            <a:off x="-2354986" y="745116"/>
            <a:ext cx="78226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Apple</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67" name="组 176">
            <a:extLst>
              <a:ext uri="{FF2B5EF4-FFF2-40B4-BE49-F238E27FC236}">
                <a16:creationId xmlns:a16="http://schemas.microsoft.com/office/drawing/2014/main" id="{8B0B2478-3DAA-4963-80F1-7E484DF3082D}"/>
              </a:ext>
            </a:extLst>
          </p:cNvPr>
          <p:cNvGrpSpPr/>
          <p:nvPr userDrawn="1"/>
        </p:nvGrpSpPr>
        <p:grpSpPr>
          <a:xfrm>
            <a:off x="-3386918" y="1009241"/>
            <a:ext cx="2795791" cy="348813"/>
            <a:chOff x="-5043485" y="1324983"/>
            <a:chExt cx="4785749" cy="538842"/>
          </a:xfrm>
        </p:grpSpPr>
        <p:sp>
          <p:nvSpPr>
            <p:cNvPr id="68" name="矩形 67">
              <a:extLst>
                <a:ext uri="{FF2B5EF4-FFF2-40B4-BE49-F238E27FC236}">
                  <a16:creationId xmlns:a16="http://schemas.microsoft.com/office/drawing/2014/main" id="{60AB0454-1038-4E52-B37C-496C6A6FB0DC}"/>
                </a:ext>
              </a:extLst>
            </p:cNvPr>
            <p:cNvSpPr/>
            <p:nvPr userDrawn="1"/>
          </p:nvSpPr>
          <p:spPr>
            <a:xfrm>
              <a:off x="-3854817" y="1324983"/>
              <a:ext cx="1199028" cy="538842"/>
            </a:xfrm>
            <a:prstGeom prst="rect">
              <a:avLst/>
            </a:prstGeom>
            <a:solidFill>
              <a:schemeClr val="tx1">
                <a:lumMod val="50000"/>
                <a:lumOff val="5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69" name="矩形 68">
              <a:extLst>
                <a:ext uri="{FF2B5EF4-FFF2-40B4-BE49-F238E27FC236}">
                  <a16:creationId xmlns:a16="http://schemas.microsoft.com/office/drawing/2014/main" id="{83630251-08D5-4764-8B9B-28C9716DE6C9}"/>
                </a:ext>
              </a:extLst>
            </p:cNvPr>
            <p:cNvSpPr/>
            <p:nvPr userDrawn="1"/>
          </p:nvSpPr>
          <p:spPr>
            <a:xfrm>
              <a:off x="-2655789" y="1324983"/>
              <a:ext cx="1199028" cy="538842"/>
            </a:xfrm>
            <a:prstGeom prst="rect">
              <a:avLst/>
            </a:prstGeom>
            <a:solidFill>
              <a:schemeClr val="tx1">
                <a:lumMod val="75000"/>
                <a:lumOff val="2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7" name="矩形 86">
              <a:extLst>
                <a:ext uri="{FF2B5EF4-FFF2-40B4-BE49-F238E27FC236}">
                  <a16:creationId xmlns:a16="http://schemas.microsoft.com/office/drawing/2014/main" id="{F3D68ADC-EB45-4D6E-A4C2-C1AA40C75426}"/>
                </a:ext>
              </a:extLst>
            </p:cNvPr>
            <p:cNvSpPr/>
            <p:nvPr userDrawn="1"/>
          </p:nvSpPr>
          <p:spPr>
            <a:xfrm>
              <a:off x="-5043485" y="1324983"/>
              <a:ext cx="1199028" cy="538842"/>
            </a:xfrm>
            <a:prstGeom prst="rect">
              <a:avLst/>
            </a:prstGeom>
            <a:solidFill>
              <a:schemeClr val="bg1">
                <a:lumMod val="8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8" name="矩形 87">
              <a:extLst>
                <a:ext uri="{FF2B5EF4-FFF2-40B4-BE49-F238E27FC236}">
                  <a16:creationId xmlns:a16="http://schemas.microsoft.com/office/drawing/2014/main" id="{8B990BF3-9BB3-4E51-834A-CE891F7811F3}"/>
                </a:ext>
              </a:extLst>
            </p:cNvPr>
            <p:cNvSpPr/>
            <p:nvPr userDrawn="1"/>
          </p:nvSpPr>
          <p:spPr>
            <a:xfrm>
              <a:off x="-1456764" y="1324983"/>
              <a:ext cx="1199028" cy="538842"/>
            </a:xfrm>
            <a:prstGeom prst="rect">
              <a:avLst/>
            </a:prstGeom>
            <a:solidFill>
              <a:schemeClr val="tx1">
                <a:lumMod val="9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89" name="文本框 88">
            <a:extLst>
              <a:ext uri="{FF2B5EF4-FFF2-40B4-BE49-F238E27FC236}">
                <a16:creationId xmlns:a16="http://schemas.microsoft.com/office/drawing/2014/main" id="{DBDB738A-68BE-4A11-8B03-54B0F786F581}"/>
              </a:ext>
            </a:extLst>
          </p:cNvPr>
          <p:cNvSpPr txBox="1"/>
          <p:nvPr userDrawn="1"/>
        </p:nvSpPr>
        <p:spPr>
          <a:xfrm>
            <a:off x="-2456774" y="1587829"/>
            <a:ext cx="98584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Samsung</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90" name="组 183">
            <a:extLst>
              <a:ext uri="{FF2B5EF4-FFF2-40B4-BE49-F238E27FC236}">
                <a16:creationId xmlns:a16="http://schemas.microsoft.com/office/drawing/2014/main" id="{CFD4501D-14DB-4A7F-ADAC-5B72054A4251}"/>
              </a:ext>
            </a:extLst>
          </p:cNvPr>
          <p:cNvGrpSpPr/>
          <p:nvPr userDrawn="1"/>
        </p:nvGrpSpPr>
        <p:grpSpPr>
          <a:xfrm>
            <a:off x="-3386918" y="1862479"/>
            <a:ext cx="2795791" cy="348813"/>
            <a:chOff x="16164196" y="17668285"/>
            <a:chExt cx="4785749" cy="486635"/>
          </a:xfrm>
        </p:grpSpPr>
        <p:sp>
          <p:nvSpPr>
            <p:cNvPr id="91" name="矩形 90">
              <a:extLst>
                <a:ext uri="{FF2B5EF4-FFF2-40B4-BE49-F238E27FC236}">
                  <a16:creationId xmlns:a16="http://schemas.microsoft.com/office/drawing/2014/main" id="{D9CE95E7-F6E3-4537-8C9D-D8AE36589835}"/>
                </a:ext>
              </a:extLst>
            </p:cNvPr>
            <p:cNvSpPr/>
            <p:nvPr userDrawn="1"/>
          </p:nvSpPr>
          <p:spPr>
            <a:xfrm>
              <a:off x="17352864" y="17668285"/>
              <a:ext cx="1199028" cy="486635"/>
            </a:xfrm>
            <a:prstGeom prst="rect">
              <a:avLst/>
            </a:prstGeom>
            <a:solidFill>
              <a:srgbClr val="8C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2" name="矩形 91">
              <a:extLst>
                <a:ext uri="{FF2B5EF4-FFF2-40B4-BE49-F238E27FC236}">
                  <a16:creationId xmlns:a16="http://schemas.microsoft.com/office/drawing/2014/main" id="{B6C33016-F020-412B-9145-C66C9A5A4A8E}"/>
                </a:ext>
              </a:extLst>
            </p:cNvPr>
            <p:cNvSpPr/>
            <p:nvPr userDrawn="1"/>
          </p:nvSpPr>
          <p:spPr>
            <a:xfrm>
              <a:off x="18551892" y="17668285"/>
              <a:ext cx="1199028" cy="486635"/>
            </a:xfrm>
            <a:prstGeom prst="rect">
              <a:avLst/>
            </a:prstGeom>
            <a:solidFill>
              <a:srgbClr val="7832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3" name="矩形 92">
              <a:extLst>
                <a:ext uri="{FF2B5EF4-FFF2-40B4-BE49-F238E27FC236}">
                  <a16:creationId xmlns:a16="http://schemas.microsoft.com/office/drawing/2014/main" id="{5582A293-AED6-4744-8C7D-B2C974F10D9A}"/>
                </a:ext>
              </a:extLst>
            </p:cNvPr>
            <p:cNvSpPr/>
            <p:nvPr userDrawn="1"/>
          </p:nvSpPr>
          <p:spPr>
            <a:xfrm>
              <a:off x="19750917" y="17668285"/>
              <a:ext cx="1199028" cy="486635"/>
            </a:xfrm>
            <a:prstGeom prst="rect">
              <a:avLst/>
            </a:prstGeom>
            <a:solidFill>
              <a:srgbClr val="67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4" name="矩形 93">
              <a:extLst>
                <a:ext uri="{FF2B5EF4-FFF2-40B4-BE49-F238E27FC236}">
                  <a16:creationId xmlns:a16="http://schemas.microsoft.com/office/drawing/2014/main" id="{B16B2C74-1BD8-4A92-AE1B-C86BEDA4DB89}"/>
                </a:ext>
              </a:extLst>
            </p:cNvPr>
            <p:cNvSpPr/>
            <p:nvPr userDrawn="1"/>
          </p:nvSpPr>
          <p:spPr>
            <a:xfrm>
              <a:off x="16164196" y="17668285"/>
              <a:ext cx="1199028" cy="486635"/>
            </a:xfrm>
            <a:prstGeom prst="rect">
              <a:avLst/>
            </a:prstGeom>
            <a:solidFill>
              <a:srgbClr val="8C6D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95" name="矩形 94">
            <a:extLst>
              <a:ext uri="{FF2B5EF4-FFF2-40B4-BE49-F238E27FC236}">
                <a16:creationId xmlns:a16="http://schemas.microsoft.com/office/drawing/2014/main" id="{A32BA1EE-8462-47A0-BF1E-3D2D9A8F1DB6}"/>
              </a:ext>
            </a:extLst>
          </p:cNvPr>
          <p:cNvSpPr/>
          <p:nvPr userDrawn="1"/>
        </p:nvSpPr>
        <p:spPr>
          <a:xfrm>
            <a:off x="-2692509" y="6189140"/>
            <a:ext cx="700461" cy="297517"/>
          </a:xfrm>
          <a:prstGeom prst="rect">
            <a:avLst/>
          </a:prstGeom>
          <a:solidFill>
            <a:srgbClr val="0033B7"/>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6" name="矩形 95">
            <a:extLst>
              <a:ext uri="{FF2B5EF4-FFF2-40B4-BE49-F238E27FC236}">
                <a16:creationId xmlns:a16="http://schemas.microsoft.com/office/drawing/2014/main" id="{974025ED-E0D4-4C44-A726-29E18A395676}"/>
              </a:ext>
            </a:extLst>
          </p:cNvPr>
          <p:cNvSpPr/>
          <p:nvPr userDrawn="1"/>
        </p:nvSpPr>
        <p:spPr>
          <a:xfrm>
            <a:off x="-3398069" y="6189140"/>
            <a:ext cx="705560" cy="297517"/>
          </a:xfrm>
          <a:prstGeom prst="rect">
            <a:avLst/>
          </a:prstGeom>
          <a:solidFill>
            <a:srgbClr val="0A00C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7" name="矩形 96">
            <a:extLst>
              <a:ext uri="{FF2B5EF4-FFF2-40B4-BE49-F238E27FC236}">
                <a16:creationId xmlns:a16="http://schemas.microsoft.com/office/drawing/2014/main" id="{7EF99069-6A04-4203-A0E3-96B7C0B93124}"/>
              </a:ext>
            </a:extLst>
          </p:cNvPr>
          <p:cNvSpPr/>
          <p:nvPr userDrawn="1"/>
        </p:nvSpPr>
        <p:spPr>
          <a:xfrm>
            <a:off x="-1992048" y="6186830"/>
            <a:ext cx="700461" cy="297517"/>
          </a:xfrm>
          <a:prstGeom prst="rect">
            <a:avLst/>
          </a:prstGeom>
          <a:solidFill>
            <a:srgbClr val="01288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8" name="矩形 97">
            <a:extLst>
              <a:ext uri="{FF2B5EF4-FFF2-40B4-BE49-F238E27FC236}">
                <a16:creationId xmlns:a16="http://schemas.microsoft.com/office/drawing/2014/main" id="{6EB189A2-B699-4C99-84A9-127E59A7B2F0}"/>
              </a:ext>
            </a:extLst>
          </p:cNvPr>
          <p:cNvSpPr/>
          <p:nvPr userDrawn="1"/>
        </p:nvSpPr>
        <p:spPr>
          <a:xfrm>
            <a:off x="-1291588" y="6186830"/>
            <a:ext cx="700461" cy="297517"/>
          </a:xfrm>
          <a:prstGeom prst="rect">
            <a:avLst/>
          </a:prstGeom>
          <a:solidFill>
            <a:srgbClr val="00095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9" name="文本框 98">
            <a:extLst>
              <a:ext uri="{FF2B5EF4-FFF2-40B4-BE49-F238E27FC236}">
                <a16:creationId xmlns:a16="http://schemas.microsoft.com/office/drawing/2014/main" id="{0A0EB27F-2DFB-4C23-BBBA-63374FA3EC05}"/>
              </a:ext>
            </a:extLst>
          </p:cNvPr>
          <p:cNvSpPr txBox="1"/>
          <p:nvPr userDrawn="1"/>
        </p:nvSpPr>
        <p:spPr>
          <a:xfrm>
            <a:off x="-2451159" y="5860568"/>
            <a:ext cx="974626"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其他品牌颜色</a:t>
            </a:r>
          </a:p>
        </p:txBody>
      </p:sp>
      <p:grpSp>
        <p:nvGrpSpPr>
          <p:cNvPr id="100" name="组 209">
            <a:extLst>
              <a:ext uri="{FF2B5EF4-FFF2-40B4-BE49-F238E27FC236}">
                <a16:creationId xmlns:a16="http://schemas.microsoft.com/office/drawing/2014/main" id="{7B0DE2DB-9BE6-476D-A9DB-760DE55AD004}"/>
              </a:ext>
            </a:extLst>
          </p:cNvPr>
          <p:cNvGrpSpPr/>
          <p:nvPr userDrawn="1"/>
        </p:nvGrpSpPr>
        <p:grpSpPr>
          <a:xfrm>
            <a:off x="-3398070" y="4458239"/>
            <a:ext cx="2806943" cy="351124"/>
            <a:chOff x="-3429000" y="9944467"/>
            <a:chExt cx="3171264" cy="702248"/>
          </a:xfrm>
        </p:grpSpPr>
        <p:sp>
          <p:nvSpPr>
            <p:cNvPr id="101" name="矩形 100">
              <a:extLst>
                <a:ext uri="{FF2B5EF4-FFF2-40B4-BE49-F238E27FC236}">
                  <a16:creationId xmlns:a16="http://schemas.microsoft.com/office/drawing/2014/main" id="{58F52824-6F53-4139-85C9-AEF1F4F724D7}"/>
                </a:ext>
              </a:extLst>
            </p:cNvPr>
            <p:cNvSpPr/>
            <p:nvPr userDrawn="1"/>
          </p:nvSpPr>
          <p:spPr>
            <a:xfrm>
              <a:off x="-2631863" y="9949089"/>
              <a:ext cx="791376" cy="697626"/>
            </a:xfrm>
            <a:prstGeom prst="rect">
              <a:avLst/>
            </a:prstGeom>
            <a:solidFill>
              <a:srgbClr val="FF59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2" name="矩形 101">
              <a:extLst>
                <a:ext uri="{FF2B5EF4-FFF2-40B4-BE49-F238E27FC236}">
                  <a16:creationId xmlns:a16="http://schemas.microsoft.com/office/drawing/2014/main" id="{ED9721EF-84C0-4715-A202-6E1C83847BDA}"/>
                </a:ext>
              </a:extLst>
            </p:cNvPr>
            <p:cNvSpPr/>
            <p:nvPr userDrawn="1"/>
          </p:nvSpPr>
          <p:spPr>
            <a:xfrm>
              <a:off x="-3429000" y="9949089"/>
              <a:ext cx="797137" cy="697626"/>
            </a:xfrm>
            <a:prstGeom prst="rect">
              <a:avLst/>
            </a:prstGeom>
            <a:solidFill>
              <a:srgbClr val="FFA31E"/>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3" name="矩形 102">
              <a:extLst>
                <a:ext uri="{FF2B5EF4-FFF2-40B4-BE49-F238E27FC236}">
                  <a16:creationId xmlns:a16="http://schemas.microsoft.com/office/drawing/2014/main" id="{6135B451-7A48-40E7-87DA-362070E29656}"/>
                </a:ext>
              </a:extLst>
            </p:cNvPr>
            <p:cNvSpPr/>
            <p:nvPr userDrawn="1"/>
          </p:nvSpPr>
          <p:spPr>
            <a:xfrm>
              <a:off x="-1840486" y="9944467"/>
              <a:ext cx="791376" cy="697626"/>
            </a:xfrm>
            <a:prstGeom prst="rect">
              <a:avLst/>
            </a:prstGeom>
            <a:solidFill>
              <a:srgbClr val="DE4F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4" name="矩形 103">
              <a:extLst>
                <a:ext uri="{FF2B5EF4-FFF2-40B4-BE49-F238E27FC236}">
                  <a16:creationId xmlns:a16="http://schemas.microsoft.com/office/drawing/2014/main" id="{FE0D0139-8D40-4A6E-BD57-4ED805D049ED}"/>
                </a:ext>
              </a:extLst>
            </p:cNvPr>
            <p:cNvSpPr/>
            <p:nvPr userDrawn="1"/>
          </p:nvSpPr>
          <p:spPr>
            <a:xfrm>
              <a:off x="-1049112" y="9944467"/>
              <a:ext cx="791376" cy="697626"/>
            </a:xfrm>
            <a:prstGeom prst="rect">
              <a:avLst/>
            </a:prstGeom>
            <a:solidFill>
              <a:srgbClr val="C646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05" name="文本框 104">
            <a:extLst>
              <a:ext uri="{FF2B5EF4-FFF2-40B4-BE49-F238E27FC236}">
                <a16:creationId xmlns:a16="http://schemas.microsoft.com/office/drawing/2014/main" id="{673F1A72-8F30-4CEF-8715-29E5CB02C00D}"/>
              </a:ext>
            </a:extLst>
          </p:cNvPr>
          <p:cNvSpPr txBox="1"/>
          <p:nvPr userDrawn="1"/>
        </p:nvSpPr>
        <p:spPr>
          <a:xfrm>
            <a:off x="-2387041" y="4185714"/>
            <a:ext cx="84638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Xiaomi 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06" name="矩形 105">
            <a:extLst>
              <a:ext uri="{FF2B5EF4-FFF2-40B4-BE49-F238E27FC236}">
                <a16:creationId xmlns:a16="http://schemas.microsoft.com/office/drawing/2014/main" id="{4B0FF7EC-7D8C-487C-A829-018E048DE92A}"/>
              </a:ext>
            </a:extLst>
          </p:cNvPr>
          <p:cNvSpPr/>
          <p:nvPr userDrawn="1"/>
        </p:nvSpPr>
        <p:spPr>
          <a:xfrm>
            <a:off x="-2692509" y="5337669"/>
            <a:ext cx="700461" cy="297517"/>
          </a:xfrm>
          <a:prstGeom prst="rect">
            <a:avLst/>
          </a:prstGeom>
          <a:solidFill>
            <a:srgbClr val="348DF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7" name="矩形 106">
            <a:extLst>
              <a:ext uri="{FF2B5EF4-FFF2-40B4-BE49-F238E27FC236}">
                <a16:creationId xmlns:a16="http://schemas.microsoft.com/office/drawing/2014/main" id="{F64AB6C0-8A0B-4D4C-8971-DE68839D373A}"/>
              </a:ext>
            </a:extLst>
          </p:cNvPr>
          <p:cNvSpPr/>
          <p:nvPr userDrawn="1"/>
        </p:nvSpPr>
        <p:spPr>
          <a:xfrm>
            <a:off x="-3398069" y="5337669"/>
            <a:ext cx="705560" cy="297517"/>
          </a:xfrm>
          <a:prstGeom prst="rect">
            <a:avLst/>
          </a:prstGeom>
          <a:solidFill>
            <a:srgbClr val="0FFBFA"/>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4" name="矩形 133">
            <a:extLst>
              <a:ext uri="{FF2B5EF4-FFF2-40B4-BE49-F238E27FC236}">
                <a16:creationId xmlns:a16="http://schemas.microsoft.com/office/drawing/2014/main" id="{E127176F-59FE-4680-B9C8-4BCCFF04BBD5}"/>
              </a:ext>
            </a:extLst>
          </p:cNvPr>
          <p:cNvSpPr/>
          <p:nvPr userDrawn="1"/>
        </p:nvSpPr>
        <p:spPr>
          <a:xfrm>
            <a:off x="-1992048" y="5335358"/>
            <a:ext cx="700461" cy="297517"/>
          </a:xfrm>
          <a:prstGeom prst="rect">
            <a:avLst/>
          </a:prstGeom>
          <a:solidFill>
            <a:srgbClr val="705EE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5" name="矩形 134">
            <a:extLst>
              <a:ext uri="{FF2B5EF4-FFF2-40B4-BE49-F238E27FC236}">
                <a16:creationId xmlns:a16="http://schemas.microsoft.com/office/drawing/2014/main" id="{87BEE52F-3370-42AE-BEE2-D4E0A13F78C5}"/>
              </a:ext>
            </a:extLst>
          </p:cNvPr>
          <p:cNvSpPr/>
          <p:nvPr userDrawn="1"/>
        </p:nvSpPr>
        <p:spPr>
          <a:xfrm>
            <a:off x="-1291588" y="5335358"/>
            <a:ext cx="700461" cy="297517"/>
          </a:xfrm>
          <a:prstGeom prst="rect">
            <a:avLst/>
          </a:prstGeom>
          <a:solidFill>
            <a:srgbClr val="A837DC"/>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6" name="文本框 135">
            <a:extLst>
              <a:ext uri="{FF2B5EF4-FFF2-40B4-BE49-F238E27FC236}">
                <a16:creationId xmlns:a16="http://schemas.microsoft.com/office/drawing/2014/main" id="{497D3A03-C669-44E9-8C46-3229BEE38A15}"/>
              </a:ext>
            </a:extLst>
          </p:cNvPr>
          <p:cNvSpPr txBox="1"/>
          <p:nvPr userDrawn="1"/>
        </p:nvSpPr>
        <p:spPr>
          <a:xfrm>
            <a:off x="-2371009" y="5037185"/>
            <a:ext cx="814325"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Honor</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37" name="矩形 136">
            <a:extLst>
              <a:ext uri="{FF2B5EF4-FFF2-40B4-BE49-F238E27FC236}">
                <a16:creationId xmlns:a16="http://schemas.microsoft.com/office/drawing/2014/main" id="{91442137-822E-49A5-A5E0-EB5104C9E798}"/>
              </a:ext>
            </a:extLst>
          </p:cNvPr>
          <p:cNvSpPr/>
          <p:nvPr userDrawn="1"/>
        </p:nvSpPr>
        <p:spPr>
          <a:xfrm>
            <a:off x="12494948" y="1401939"/>
            <a:ext cx="1673075" cy="297517"/>
          </a:xfrm>
          <a:prstGeom prst="rect">
            <a:avLst/>
          </a:prstGeom>
          <a:solidFill>
            <a:srgbClr val="00C9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8" name="矩形 137">
            <a:extLst>
              <a:ext uri="{FF2B5EF4-FFF2-40B4-BE49-F238E27FC236}">
                <a16:creationId xmlns:a16="http://schemas.microsoft.com/office/drawing/2014/main" id="{214B1FFE-BC32-4BE9-AA79-29282D2313BE}"/>
              </a:ext>
            </a:extLst>
          </p:cNvPr>
          <p:cNvSpPr/>
          <p:nvPr userDrawn="1"/>
        </p:nvSpPr>
        <p:spPr>
          <a:xfrm>
            <a:off x="12494948" y="1827004"/>
            <a:ext cx="1673075" cy="297517"/>
          </a:xfrm>
          <a:prstGeom prst="rect">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9" name="矩形 138">
            <a:extLst>
              <a:ext uri="{FF2B5EF4-FFF2-40B4-BE49-F238E27FC236}">
                <a16:creationId xmlns:a16="http://schemas.microsoft.com/office/drawing/2014/main" id="{78F86C1D-4633-46CB-87C5-3ED96586F155}"/>
              </a:ext>
            </a:extLst>
          </p:cNvPr>
          <p:cNvSpPr/>
          <p:nvPr userDrawn="1"/>
        </p:nvSpPr>
        <p:spPr>
          <a:xfrm>
            <a:off x="12494948" y="2245700"/>
            <a:ext cx="1673075" cy="297517"/>
          </a:xfrm>
          <a:prstGeom prst="rect">
            <a:avLst/>
          </a:prstGeom>
          <a:solidFill>
            <a:schemeClr val="accent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0" name="矩形 139">
            <a:extLst>
              <a:ext uri="{FF2B5EF4-FFF2-40B4-BE49-F238E27FC236}">
                <a16:creationId xmlns:a16="http://schemas.microsoft.com/office/drawing/2014/main" id="{A934B038-4D14-4501-91BC-423B0BB01750}"/>
              </a:ext>
            </a:extLst>
          </p:cNvPr>
          <p:cNvSpPr/>
          <p:nvPr userDrawn="1"/>
        </p:nvSpPr>
        <p:spPr>
          <a:xfrm>
            <a:off x="12494948" y="2664397"/>
            <a:ext cx="1673075" cy="297517"/>
          </a:xfrm>
          <a:prstGeom prst="rect">
            <a:avLst/>
          </a:prstGeom>
          <a:solidFill>
            <a:schemeClr val="accent4"/>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1" name="矩形 140">
            <a:extLst>
              <a:ext uri="{FF2B5EF4-FFF2-40B4-BE49-F238E27FC236}">
                <a16:creationId xmlns:a16="http://schemas.microsoft.com/office/drawing/2014/main" id="{298DADDD-7919-43C7-B545-FDAB6E71293A}"/>
              </a:ext>
            </a:extLst>
          </p:cNvPr>
          <p:cNvSpPr/>
          <p:nvPr userDrawn="1"/>
        </p:nvSpPr>
        <p:spPr>
          <a:xfrm>
            <a:off x="12494948" y="3086546"/>
            <a:ext cx="1673075" cy="297517"/>
          </a:xfrm>
          <a:prstGeom prst="rect">
            <a:avLst/>
          </a:prstGeom>
          <a:solidFill>
            <a:srgbClr val="F0B51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2" name="矩形 141">
            <a:extLst>
              <a:ext uri="{FF2B5EF4-FFF2-40B4-BE49-F238E27FC236}">
                <a16:creationId xmlns:a16="http://schemas.microsoft.com/office/drawing/2014/main" id="{7A01CB75-D1C5-4472-A015-64DDE844618E}"/>
              </a:ext>
            </a:extLst>
          </p:cNvPr>
          <p:cNvSpPr/>
          <p:nvPr userDrawn="1"/>
        </p:nvSpPr>
        <p:spPr>
          <a:xfrm>
            <a:off x="12494948" y="3488918"/>
            <a:ext cx="1673075" cy="297517"/>
          </a:xfrm>
          <a:prstGeom prst="rect">
            <a:avLst/>
          </a:prstGeom>
          <a:solidFill>
            <a:schemeClr val="tx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3" name="文本框 142">
            <a:extLst>
              <a:ext uri="{FF2B5EF4-FFF2-40B4-BE49-F238E27FC236}">
                <a16:creationId xmlns:a16="http://schemas.microsoft.com/office/drawing/2014/main" id="{05B79341-C6F1-47EF-ACE7-3842D3825494}"/>
              </a:ext>
            </a:extLst>
          </p:cNvPr>
          <p:cNvSpPr txBox="1"/>
          <p:nvPr userDrawn="1"/>
        </p:nvSpPr>
        <p:spPr>
          <a:xfrm>
            <a:off x="12619797" y="3522997"/>
            <a:ext cx="144095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NEX</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44" name="文本框 143">
            <a:extLst>
              <a:ext uri="{FF2B5EF4-FFF2-40B4-BE49-F238E27FC236}">
                <a16:creationId xmlns:a16="http://schemas.microsoft.com/office/drawing/2014/main" id="{9233F9A9-9519-40B9-9DF5-692403680009}"/>
              </a:ext>
            </a:extLst>
          </p:cNvPr>
          <p:cNvSpPr txBox="1"/>
          <p:nvPr userDrawn="1"/>
        </p:nvSpPr>
        <p:spPr>
          <a:xfrm>
            <a:off x="12653667" y="3111825"/>
            <a:ext cx="140708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err="1">
                <a:solidFill>
                  <a:schemeClr val="bg1"/>
                </a:solidFill>
                <a:latin typeface="vivo type CN简 Light" panose="02000400000000000000" pitchFamily="50" charset="-122"/>
                <a:ea typeface="vivo type CN简 Light" panose="02000400000000000000" pitchFamily="50" charset="-122"/>
                <a:cs typeface="vivo type CNS" charset="-122"/>
              </a:rPr>
              <a:t>iQOO</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grpSp>
        <p:nvGrpSpPr>
          <p:cNvPr id="145" name="组 65">
            <a:extLst>
              <a:ext uri="{FF2B5EF4-FFF2-40B4-BE49-F238E27FC236}">
                <a16:creationId xmlns:a16="http://schemas.microsoft.com/office/drawing/2014/main" id="{3A4F6A7C-A564-4B3C-87D3-73C38CE7FA44}"/>
              </a:ext>
            </a:extLst>
          </p:cNvPr>
          <p:cNvGrpSpPr/>
          <p:nvPr userDrawn="1"/>
        </p:nvGrpSpPr>
        <p:grpSpPr>
          <a:xfrm>
            <a:off x="-3400879" y="2739059"/>
            <a:ext cx="2809752" cy="348813"/>
            <a:chOff x="5058585" y="17714855"/>
            <a:chExt cx="4833751" cy="515167"/>
          </a:xfrm>
        </p:grpSpPr>
        <p:sp>
          <p:nvSpPr>
            <p:cNvPr id="146" name="矩形 145">
              <a:extLst>
                <a:ext uri="{FF2B5EF4-FFF2-40B4-BE49-F238E27FC236}">
                  <a16:creationId xmlns:a16="http://schemas.microsoft.com/office/drawing/2014/main" id="{A5BF773F-C4B8-428C-90F8-E8028346C235}"/>
                </a:ext>
              </a:extLst>
            </p:cNvPr>
            <p:cNvSpPr/>
            <p:nvPr userDrawn="1"/>
          </p:nvSpPr>
          <p:spPr>
            <a:xfrm>
              <a:off x="7494283" y="17714855"/>
              <a:ext cx="1199027" cy="515167"/>
            </a:xfrm>
            <a:prstGeom prst="rect">
              <a:avLst/>
            </a:prstGeom>
            <a:solidFill>
              <a:srgbClr val="00394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7" name="矩形 146">
              <a:extLst>
                <a:ext uri="{FF2B5EF4-FFF2-40B4-BE49-F238E27FC236}">
                  <a16:creationId xmlns:a16="http://schemas.microsoft.com/office/drawing/2014/main" id="{9AF3EED9-962D-40C4-8B14-DC79CB945D93}"/>
                </a:ext>
              </a:extLst>
            </p:cNvPr>
            <p:cNvSpPr/>
            <p:nvPr userDrawn="1"/>
          </p:nvSpPr>
          <p:spPr>
            <a:xfrm>
              <a:off x="5058585" y="17714855"/>
              <a:ext cx="1215431" cy="515167"/>
            </a:xfrm>
            <a:prstGeom prst="rect">
              <a:avLst/>
            </a:prstGeom>
            <a:solidFill>
              <a:srgbClr val="00C87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8" name="矩形 147">
              <a:extLst>
                <a:ext uri="{FF2B5EF4-FFF2-40B4-BE49-F238E27FC236}">
                  <a16:creationId xmlns:a16="http://schemas.microsoft.com/office/drawing/2014/main" id="{B024DAED-266A-4D9C-90EB-42194BA2BA2B}"/>
                </a:ext>
              </a:extLst>
            </p:cNvPr>
            <p:cNvSpPr/>
            <p:nvPr userDrawn="1"/>
          </p:nvSpPr>
          <p:spPr>
            <a:xfrm>
              <a:off x="8693309" y="17714855"/>
              <a:ext cx="1199027" cy="515167"/>
            </a:xfrm>
            <a:prstGeom prst="rect">
              <a:avLst/>
            </a:prstGeom>
            <a:solidFill>
              <a:srgbClr val="0070C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9" name="矩形 148">
              <a:extLst>
                <a:ext uri="{FF2B5EF4-FFF2-40B4-BE49-F238E27FC236}">
                  <a16:creationId xmlns:a16="http://schemas.microsoft.com/office/drawing/2014/main" id="{570A224D-67D9-4ADF-9792-128D3CFD9F8D}"/>
                </a:ext>
              </a:extLst>
            </p:cNvPr>
            <p:cNvSpPr/>
            <p:nvPr userDrawn="1"/>
          </p:nvSpPr>
          <p:spPr>
            <a:xfrm>
              <a:off x="6267324" y="17714855"/>
              <a:ext cx="1215431" cy="515167"/>
            </a:xfrm>
            <a:prstGeom prst="rect">
              <a:avLst/>
            </a:prstGeom>
            <a:solidFill>
              <a:srgbClr val="66DECD"/>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50" name="文本框 149">
            <a:extLst>
              <a:ext uri="{FF2B5EF4-FFF2-40B4-BE49-F238E27FC236}">
                <a16:creationId xmlns:a16="http://schemas.microsoft.com/office/drawing/2014/main" id="{42E0C74A-C3A1-4A0D-8D57-C5B1C2C6FA7D}"/>
              </a:ext>
            </a:extLst>
          </p:cNvPr>
          <p:cNvSpPr txBox="1"/>
          <p:nvPr userDrawn="1"/>
        </p:nvSpPr>
        <p:spPr>
          <a:xfrm>
            <a:off x="-2350175" y="2455919"/>
            <a:ext cx="772648"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err="1">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Oppo</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65" name="组 88">
            <a:extLst>
              <a:ext uri="{FF2B5EF4-FFF2-40B4-BE49-F238E27FC236}">
                <a16:creationId xmlns:a16="http://schemas.microsoft.com/office/drawing/2014/main" id="{A87C076F-F0B5-4A18-9A8F-9121DFC83135}"/>
              </a:ext>
            </a:extLst>
          </p:cNvPr>
          <p:cNvGrpSpPr/>
          <p:nvPr userDrawn="1"/>
        </p:nvGrpSpPr>
        <p:grpSpPr>
          <a:xfrm>
            <a:off x="-3388739" y="3603967"/>
            <a:ext cx="2797612" cy="348813"/>
            <a:chOff x="10651243" y="17726064"/>
            <a:chExt cx="4775839" cy="526796"/>
          </a:xfrm>
        </p:grpSpPr>
        <p:sp>
          <p:nvSpPr>
            <p:cNvPr id="166" name="矩形 165">
              <a:extLst>
                <a:ext uri="{FF2B5EF4-FFF2-40B4-BE49-F238E27FC236}">
                  <a16:creationId xmlns:a16="http://schemas.microsoft.com/office/drawing/2014/main" id="{B163ABDB-BCBF-4543-9F22-DC63D73B58A2}"/>
                </a:ext>
              </a:extLst>
            </p:cNvPr>
            <p:cNvSpPr/>
            <p:nvPr userDrawn="1"/>
          </p:nvSpPr>
          <p:spPr>
            <a:xfrm>
              <a:off x="14228056" y="17726064"/>
              <a:ext cx="1199026" cy="526796"/>
            </a:xfrm>
            <a:prstGeom prst="rect">
              <a:avLst/>
            </a:prstGeom>
            <a:solidFill>
              <a:srgbClr val="FF757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7" name="矩形 166">
              <a:extLst>
                <a:ext uri="{FF2B5EF4-FFF2-40B4-BE49-F238E27FC236}">
                  <a16:creationId xmlns:a16="http://schemas.microsoft.com/office/drawing/2014/main" id="{2EA60AE2-343E-4F5D-AFEC-E29A2BA01FC9}"/>
                </a:ext>
              </a:extLst>
            </p:cNvPr>
            <p:cNvSpPr/>
            <p:nvPr userDrawn="1"/>
          </p:nvSpPr>
          <p:spPr>
            <a:xfrm>
              <a:off x="11850271" y="17726064"/>
              <a:ext cx="1199026" cy="526796"/>
            </a:xfrm>
            <a:prstGeom prst="rect">
              <a:avLst/>
            </a:prstGeom>
            <a:solidFill>
              <a:srgbClr val="7A00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8" name="矩形 167">
              <a:extLst>
                <a:ext uri="{FF2B5EF4-FFF2-40B4-BE49-F238E27FC236}">
                  <a16:creationId xmlns:a16="http://schemas.microsoft.com/office/drawing/2014/main" id="{654D9BB9-6D37-4474-BB2B-ACC203891260}"/>
                </a:ext>
              </a:extLst>
            </p:cNvPr>
            <p:cNvSpPr/>
            <p:nvPr userDrawn="1"/>
          </p:nvSpPr>
          <p:spPr>
            <a:xfrm>
              <a:off x="10651243" y="17726064"/>
              <a:ext cx="1199026" cy="526796"/>
            </a:xfrm>
            <a:prstGeom prst="rect">
              <a:avLst/>
            </a:prstGeom>
            <a:solidFill>
              <a:srgbClr val="FF321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9" name="矩形 168">
              <a:extLst>
                <a:ext uri="{FF2B5EF4-FFF2-40B4-BE49-F238E27FC236}">
                  <a16:creationId xmlns:a16="http://schemas.microsoft.com/office/drawing/2014/main" id="{6EF5AE66-F948-47C2-B14D-07E02BA32F26}"/>
                </a:ext>
              </a:extLst>
            </p:cNvPr>
            <p:cNvSpPr/>
            <p:nvPr userDrawn="1"/>
          </p:nvSpPr>
          <p:spPr>
            <a:xfrm>
              <a:off x="13035753" y="17726064"/>
              <a:ext cx="1199026" cy="526796"/>
            </a:xfrm>
            <a:prstGeom prst="rect">
              <a:avLst/>
            </a:prstGeom>
            <a:solidFill>
              <a:srgbClr val="36121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70" name="文本框 169">
            <a:extLst>
              <a:ext uri="{FF2B5EF4-FFF2-40B4-BE49-F238E27FC236}">
                <a16:creationId xmlns:a16="http://schemas.microsoft.com/office/drawing/2014/main" id="{1CCF05B8-8C43-4AA4-92B3-2A4E28E7DC3D}"/>
              </a:ext>
            </a:extLst>
          </p:cNvPr>
          <p:cNvSpPr txBox="1"/>
          <p:nvPr userDrawn="1"/>
        </p:nvSpPr>
        <p:spPr>
          <a:xfrm>
            <a:off x="-2403072" y="3324009"/>
            <a:ext cx="87844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Huawei</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71" name="文本框 170">
            <a:extLst>
              <a:ext uri="{FF2B5EF4-FFF2-40B4-BE49-F238E27FC236}">
                <a16:creationId xmlns:a16="http://schemas.microsoft.com/office/drawing/2014/main" id="{C962B1A8-1E23-42E4-BA12-06B1401A043E}"/>
              </a:ext>
            </a:extLst>
          </p:cNvPr>
          <p:cNvSpPr txBox="1"/>
          <p:nvPr userDrawn="1"/>
        </p:nvSpPr>
        <p:spPr>
          <a:xfrm>
            <a:off x="-2663134" y="367319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P</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2" name="文本框 171">
            <a:extLst>
              <a:ext uri="{FF2B5EF4-FFF2-40B4-BE49-F238E27FC236}">
                <a16:creationId xmlns:a16="http://schemas.microsoft.com/office/drawing/2014/main" id="{047ECF5C-09F8-4259-94BE-5FB2344FE26C}"/>
              </a:ext>
            </a:extLst>
          </p:cNvPr>
          <p:cNvSpPr txBox="1"/>
          <p:nvPr userDrawn="1"/>
        </p:nvSpPr>
        <p:spPr>
          <a:xfrm>
            <a:off x="-1954176" y="3667432"/>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Mate</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3" name="文本框 172">
            <a:extLst>
              <a:ext uri="{FF2B5EF4-FFF2-40B4-BE49-F238E27FC236}">
                <a16:creationId xmlns:a16="http://schemas.microsoft.com/office/drawing/2014/main" id="{97B28D3F-5B6B-4846-9491-BEFE8363ED04}"/>
              </a:ext>
            </a:extLst>
          </p:cNvPr>
          <p:cNvSpPr txBox="1"/>
          <p:nvPr userDrawn="1"/>
        </p:nvSpPr>
        <p:spPr>
          <a:xfrm>
            <a:off x="-1293545" y="3668248"/>
            <a:ext cx="702419"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Nova</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4" name="文本框 173">
            <a:extLst>
              <a:ext uri="{FF2B5EF4-FFF2-40B4-BE49-F238E27FC236}">
                <a16:creationId xmlns:a16="http://schemas.microsoft.com/office/drawing/2014/main" id="{92C0151D-94B6-43CD-95E2-B54A9F2F2897}"/>
              </a:ext>
            </a:extLst>
          </p:cNvPr>
          <p:cNvSpPr txBox="1"/>
          <p:nvPr userDrawn="1"/>
        </p:nvSpPr>
        <p:spPr>
          <a:xfrm>
            <a:off x="-1263986" y="2800229"/>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R</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5" name="文本框 174">
            <a:extLst>
              <a:ext uri="{FF2B5EF4-FFF2-40B4-BE49-F238E27FC236}">
                <a16:creationId xmlns:a16="http://schemas.microsoft.com/office/drawing/2014/main" id="{1E284BE1-A8C4-4BFB-800D-57F33E5B361A}"/>
              </a:ext>
            </a:extLst>
          </p:cNvPr>
          <p:cNvSpPr txBox="1"/>
          <p:nvPr userDrawn="1"/>
        </p:nvSpPr>
        <p:spPr>
          <a:xfrm>
            <a:off x="-1991764" y="2829531"/>
            <a:ext cx="710370" cy="415498"/>
          </a:xfrm>
          <a:prstGeom prst="rect">
            <a:avLst/>
          </a:prstGeom>
          <a:noFill/>
        </p:spPr>
        <p:txBody>
          <a:bodyPr wrap="square" rtlCol="0">
            <a:spAutoFit/>
          </a:bodyPr>
          <a:lstStyle/>
          <a:p>
            <a:pPr algn="ctr"/>
            <a:r>
              <a:rPr kumimoji="1" lang="en-US" altLang="zh-CN" sz="1200" b="0" i="0" dirty="0">
                <a:solidFill>
                  <a:schemeClr val="bg1"/>
                </a:solidFill>
                <a:latin typeface="vivo type CN简 Light" panose="02000400000000000000" pitchFamily="50" charset="-122"/>
                <a:ea typeface="vivo type CN简 Light" panose="02000400000000000000" pitchFamily="50" charset="-122"/>
                <a:cs typeface="vivo type CNS" charset="-122"/>
              </a:rPr>
              <a:t>Find X</a:t>
            </a:r>
          </a:p>
          <a:p>
            <a:pPr algn="ctr"/>
            <a:endParaRPr kumimoji="1" lang="zh-CN" altLang="en-US" sz="9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6" name="文本框 175">
            <a:extLst>
              <a:ext uri="{FF2B5EF4-FFF2-40B4-BE49-F238E27FC236}">
                <a16:creationId xmlns:a16="http://schemas.microsoft.com/office/drawing/2014/main" id="{8914F766-FEE6-4325-BF3F-14007CD400C4}"/>
              </a:ext>
            </a:extLst>
          </p:cNvPr>
          <p:cNvSpPr txBox="1"/>
          <p:nvPr userDrawn="1"/>
        </p:nvSpPr>
        <p:spPr>
          <a:xfrm>
            <a:off x="-2663935" y="280742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K</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7" name="文本框 176">
            <a:extLst>
              <a:ext uri="{FF2B5EF4-FFF2-40B4-BE49-F238E27FC236}">
                <a16:creationId xmlns:a16="http://schemas.microsoft.com/office/drawing/2014/main" id="{CDD39159-3089-48A8-8DA3-85F173FE744F}"/>
              </a:ext>
            </a:extLst>
          </p:cNvPr>
          <p:cNvSpPr txBox="1"/>
          <p:nvPr userDrawn="1"/>
        </p:nvSpPr>
        <p:spPr>
          <a:xfrm>
            <a:off x="12250725" y="924379"/>
            <a:ext cx="2208397"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vivo</a:t>
            </a: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pic>
        <p:nvPicPr>
          <p:cNvPr id="178" name="图片 177">
            <a:extLst>
              <a:ext uri="{FF2B5EF4-FFF2-40B4-BE49-F238E27FC236}">
                <a16:creationId xmlns:a16="http://schemas.microsoft.com/office/drawing/2014/main" id="{3B594423-8E2C-4978-97D3-1DBCE24D28F1}"/>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0625744" y="317694"/>
            <a:ext cx="979636" cy="257702"/>
          </a:xfrm>
          <a:prstGeom prst="rect">
            <a:avLst/>
          </a:prstGeom>
        </p:spPr>
      </p:pic>
    </p:spTree>
    <p:extLst>
      <p:ext uri="{BB962C8B-B14F-4D97-AF65-F5344CB8AC3E}">
        <p14:creationId xmlns:p14="http://schemas.microsoft.com/office/powerpoint/2010/main" val="2000515883"/>
      </p:ext>
    </p:extLst>
  </p:cSld>
  <p:clrMapOvr>
    <a:masterClrMapping/>
  </p:clrMapOvr>
  <p:extLst>
    <p:ext uri="{DCECCB84-F9BA-43D5-87BE-67443E8EF086}">
      <p15:sldGuideLst xmlns:p15="http://schemas.microsoft.com/office/powerpoint/2012/main">
        <p15:guide id="8" orient="horz" pos="487">
          <p15:clr>
            <a:srgbClr val="FBAE40"/>
          </p15:clr>
        </p15:guide>
        <p15:guide id="10" pos="944">
          <p15:clr>
            <a:srgbClr val="FBAE40"/>
          </p15:clr>
        </p15:guide>
        <p15:guide id="16" orient="horz" pos="7903">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章节页">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D2A38214-5857-FC4E-B923-056100E16BCA}"/>
              </a:ext>
            </a:extLst>
          </p:cNvPr>
          <p:cNvSpPr>
            <a:spLocks noGrp="1"/>
          </p:cNvSpPr>
          <p:nvPr>
            <p:ph type="subTitle" idx="1" hasCustomPrompt="1"/>
          </p:nvPr>
        </p:nvSpPr>
        <p:spPr>
          <a:xfrm>
            <a:off x="728890" y="456134"/>
            <a:ext cx="10736446" cy="993400"/>
          </a:xfrm>
          <a:prstGeom prst="rect">
            <a:avLst/>
          </a:prstGeom>
        </p:spPr>
        <p:txBody>
          <a:bodyPr lIns="0" tIns="0" rIns="0" bIns="0" anchor="t">
            <a:normAutofit/>
          </a:bodyPr>
          <a:lstStyle>
            <a:lvl1pPr marL="0" indent="0" algn="l">
              <a:lnSpc>
                <a:spcPts val="3428"/>
              </a:lnSpc>
              <a:spcBef>
                <a:spcPts val="0"/>
              </a:spcBef>
              <a:buNone/>
              <a:defRPr sz="3198" baseline="0">
                <a:solidFill>
                  <a:schemeClr val="tx1"/>
                </a:solidFill>
                <a:latin typeface="Microsoft YaHei" panose="020B0503020204020204" pitchFamily="34" charset="-122"/>
                <a:ea typeface="Microsoft YaHei" panose="020B0503020204020204" pitchFamily="34" charset="-122"/>
              </a:defRPr>
            </a:lvl1pPr>
            <a:lvl2pPr marL="593425" indent="0" algn="ctr">
              <a:buNone/>
              <a:defRPr sz="2596"/>
            </a:lvl2pPr>
            <a:lvl3pPr marL="1186848" indent="0" algn="ctr">
              <a:buNone/>
              <a:defRPr sz="2336"/>
            </a:lvl3pPr>
            <a:lvl4pPr marL="1780274" indent="0" algn="ctr">
              <a:buNone/>
              <a:defRPr sz="2077"/>
            </a:lvl4pPr>
            <a:lvl5pPr marL="2373699" indent="0" algn="ctr">
              <a:buNone/>
              <a:defRPr sz="2077"/>
            </a:lvl5pPr>
            <a:lvl6pPr marL="2967122" indent="0" algn="ctr">
              <a:buNone/>
              <a:defRPr sz="2077"/>
            </a:lvl6pPr>
            <a:lvl7pPr marL="3560547" indent="0" algn="ctr">
              <a:buNone/>
              <a:defRPr sz="2077"/>
            </a:lvl7pPr>
            <a:lvl8pPr marL="4153971" indent="0" algn="ctr">
              <a:buNone/>
              <a:defRPr sz="2077"/>
            </a:lvl8pPr>
            <a:lvl9pPr marL="4747395" indent="0" algn="ctr">
              <a:buNone/>
              <a:defRPr sz="2077"/>
            </a:lvl9pPr>
          </a:lstStyle>
          <a:p>
            <a:r>
              <a:rPr lang="zh-CN" altLang="en-US" dirty="0"/>
              <a:t>单击此处添加标题</a:t>
            </a:r>
            <a:endParaRPr lang="en-US" dirty="0"/>
          </a:p>
        </p:txBody>
      </p:sp>
    </p:spTree>
    <p:extLst>
      <p:ext uri="{BB962C8B-B14F-4D97-AF65-F5344CB8AC3E}">
        <p14:creationId xmlns:p14="http://schemas.microsoft.com/office/powerpoint/2010/main" val="3998720490"/>
      </p:ext>
    </p:extLst>
  </p:cSld>
  <p:clrMapOvr>
    <a:masterClrMapping/>
  </p:clrMapOvr>
  <p:extLst>
    <p:ext uri="{DCECCB84-F9BA-43D5-87BE-67443E8EF086}">
      <p15:sldGuideLst xmlns:p15="http://schemas.microsoft.com/office/powerpoint/2012/main">
        <p15:guide id="1" pos="3842">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探索">
    <p:bg>
      <p:bgPr>
        <a:solidFill>
          <a:srgbClr val="FFFFFF"/>
        </a:solidFill>
        <a:effectLst/>
      </p:bgPr>
    </p:bg>
    <p:spTree>
      <p:nvGrpSpPr>
        <p:cNvPr id="1" name=""/>
        <p:cNvGrpSpPr/>
        <p:nvPr/>
      </p:nvGrpSpPr>
      <p:grpSpPr>
        <a:xfrm>
          <a:off x="0" y="0"/>
          <a:ext cx="0" cy="0"/>
          <a:chOff x="0" y="0"/>
          <a:chExt cx="0" cy="0"/>
        </a:xfrm>
      </p:grpSpPr>
      <p:pic>
        <p:nvPicPr>
          <p:cNvPr id="11" name="图片 10"/>
          <p:cNvPicPr>
            <a:picLocks noChangeAspect="1"/>
          </p:cNvPicPr>
          <p:nvPr userDrawn="1"/>
        </p:nvPicPr>
        <p:blipFill rotWithShape="1">
          <a:blip r:embed="rId2">
            <a:extLst>
              <a:ext uri="{28A0092B-C50C-407E-A947-70E740481C1C}">
                <a14:useLocalDpi xmlns:a14="http://schemas.microsoft.com/office/drawing/2010/main" val="0"/>
              </a:ext>
            </a:extLst>
          </a:blip>
          <a:srcRect b="18667"/>
          <a:stretch/>
        </p:blipFill>
        <p:spPr>
          <a:xfrm>
            <a:off x="0" y="2"/>
            <a:ext cx="12201374" cy="5594695"/>
          </a:xfrm>
          <a:prstGeom prst="rect">
            <a:avLst/>
          </a:prstGeom>
        </p:spPr>
      </p:pic>
      <p:sp>
        <p:nvSpPr>
          <p:cNvPr id="7" name="L 形 6"/>
          <p:cNvSpPr/>
          <p:nvPr userDrawn="1"/>
        </p:nvSpPr>
        <p:spPr>
          <a:xfrm rot="5400000">
            <a:off x="7850738" y="2130703"/>
            <a:ext cx="701032" cy="717656"/>
          </a:xfrm>
          <a:prstGeom prst="corner">
            <a:avLst>
              <a:gd name="adj1" fmla="val 3243"/>
              <a:gd name="adj2" fmla="val 3048"/>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a:p>
        </p:txBody>
      </p:sp>
      <p:sp>
        <p:nvSpPr>
          <p:cNvPr id="10" name="Title 1">
            <a:extLst>
              <a:ext uri="{FF2B5EF4-FFF2-40B4-BE49-F238E27FC236}">
                <a16:creationId xmlns:a16="http://schemas.microsoft.com/office/drawing/2014/main" id="{8227DEE9-8BE9-0D49-BF96-9E83C5312E00}"/>
              </a:ext>
            </a:extLst>
          </p:cNvPr>
          <p:cNvSpPr>
            <a:spLocks noGrp="1"/>
          </p:cNvSpPr>
          <p:nvPr>
            <p:ph type="ctrTitle" hasCustomPrompt="1"/>
          </p:nvPr>
        </p:nvSpPr>
        <p:spPr>
          <a:xfrm>
            <a:off x="898646" y="907094"/>
            <a:ext cx="6557247" cy="690255"/>
          </a:xfrm>
          <a:prstGeom prst="rect">
            <a:avLst/>
          </a:prstGeom>
          <a:ln>
            <a:noFill/>
            <a:prstDash val="dash"/>
          </a:ln>
        </p:spPr>
        <p:txBody>
          <a:bodyPr lIns="0" tIns="0" rIns="0" bIns="0" anchor="t">
            <a:normAutofit/>
          </a:bodyPr>
          <a:lstStyle>
            <a:lvl1pPr algn="l">
              <a:defRPr sz="3199" b="0" i="0">
                <a:solidFill>
                  <a:schemeClr val="tx1"/>
                </a:solidFill>
                <a:latin typeface="Microsoft YaHei" panose="020B0503020204020204" pitchFamily="34" charset="-122"/>
                <a:ea typeface="Microsoft YaHei" panose="020B0503020204020204" pitchFamily="34" charset="-122"/>
              </a:defRPr>
            </a:lvl1pPr>
          </a:lstStyle>
          <a:p>
            <a:r>
              <a:rPr lang="zh-CN" altLang="en-US" dirty="0"/>
              <a:t>单击此处添加标题</a:t>
            </a:r>
            <a:endParaRPr lang="en-US" dirty="0"/>
          </a:p>
        </p:txBody>
      </p:sp>
      <p:sp>
        <p:nvSpPr>
          <p:cNvPr id="6" name="Text Placeholder 5">
            <a:extLst>
              <a:ext uri="{FF2B5EF4-FFF2-40B4-BE49-F238E27FC236}">
                <a16:creationId xmlns:a16="http://schemas.microsoft.com/office/drawing/2014/main" id="{2F43DA98-D48D-6947-95EF-BA3B05E68822}"/>
              </a:ext>
            </a:extLst>
          </p:cNvPr>
          <p:cNvSpPr>
            <a:spLocks noGrp="1"/>
          </p:cNvSpPr>
          <p:nvPr>
            <p:ph type="body" sz="quarter" idx="10" hasCustomPrompt="1"/>
          </p:nvPr>
        </p:nvSpPr>
        <p:spPr>
          <a:xfrm>
            <a:off x="928897" y="1949372"/>
            <a:ext cx="6533290" cy="643926"/>
          </a:xfrm>
          <a:prstGeom prst="rect">
            <a:avLst/>
          </a:prstGeom>
        </p:spPr>
        <p:txBody>
          <a:bodyPr lIns="0" tIns="0" rIns="0" bIns="0"/>
          <a:lstStyle>
            <a:lvl1pPr>
              <a:defRPr sz="1400">
                <a:solidFill>
                  <a:schemeClr val="tx1"/>
                </a:solidFill>
              </a:defRPr>
            </a:lvl1pPr>
          </a:lstStyle>
          <a:p>
            <a:pPr lvl="0"/>
            <a:r>
              <a:rPr lang="zh-CN" altLang="en-US" dirty="0"/>
              <a:t>单击此处添加文本</a:t>
            </a:r>
            <a:endParaRPr lang="en-US" dirty="0"/>
          </a:p>
        </p:txBody>
      </p:sp>
      <p:sp>
        <p:nvSpPr>
          <p:cNvPr id="9" name="Text Placeholder 5">
            <a:extLst>
              <a:ext uri="{FF2B5EF4-FFF2-40B4-BE49-F238E27FC236}">
                <a16:creationId xmlns:a16="http://schemas.microsoft.com/office/drawing/2014/main" id="{52F8733E-C4C9-8D4D-8DDA-CAB265AC05A0}"/>
              </a:ext>
            </a:extLst>
          </p:cNvPr>
          <p:cNvSpPr>
            <a:spLocks noGrp="1"/>
          </p:cNvSpPr>
          <p:nvPr>
            <p:ph type="body" sz="quarter" idx="11"/>
          </p:nvPr>
        </p:nvSpPr>
        <p:spPr>
          <a:xfrm>
            <a:off x="913232" y="6227192"/>
            <a:ext cx="1616538" cy="322753"/>
          </a:xfrm>
          <a:prstGeom prst="rect">
            <a:avLst/>
          </a:prstGeom>
        </p:spPr>
        <p:txBody>
          <a:bodyPr lIns="0" tIns="0" rIns="0" bIns="0"/>
          <a:lstStyle>
            <a:lvl1pPr>
              <a:defRPr sz="900">
                <a:solidFill>
                  <a:schemeClr val="tx1"/>
                </a:solidFill>
              </a:defRPr>
            </a:lvl1pPr>
          </a:lstStyle>
          <a:p>
            <a:pPr lvl="0"/>
            <a:r>
              <a:rPr lang="zh-CN" altLang="en-US"/>
              <a:t>单击此处编辑母版文本样式</a:t>
            </a:r>
          </a:p>
        </p:txBody>
      </p:sp>
    </p:spTree>
    <p:extLst>
      <p:ext uri="{BB962C8B-B14F-4D97-AF65-F5344CB8AC3E}">
        <p14:creationId xmlns:p14="http://schemas.microsoft.com/office/powerpoint/2010/main" val="1753445874"/>
      </p:ext>
    </p:extLst>
  </p:cSld>
  <p:clrMapOvr>
    <a:masterClrMapping/>
  </p:clrMapOvr>
  <p:extLst>
    <p:ext uri="{DCECCB84-F9BA-43D5-87BE-67443E8EF086}">
      <p15:sldGuideLst xmlns:p15="http://schemas.microsoft.com/office/powerpoint/2012/main">
        <p15:guide id="1" orient="horz" pos="3414">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869951" y="638175"/>
            <a:ext cx="10572749" cy="869950"/>
          </a:xfrm>
          <a:prstGeom prst="rect">
            <a:avLst/>
          </a:prstGeom>
        </p:spPr>
        <p:txBody>
          <a:bodyPr>
            <a:normAutofit/>
          </a:bodyPr>
          <a:lstStyle>
            <a:lvl1pPr>
              <a:defRPr sz="3198" b="1">
                <a:latin typeface="微软雅黑" pitchFamily="34" charset="-122"/>
                <a:ea typeface="微软雅黑" pitchFamily="34" charset="-122"/>
              </a:defRPr>
            </a:lvl1pPr>
          </a:lstStyle>
          <a:p>
            <a:r>
              <a:rPr lang="en-US"/>
              <a:t>Click to edit Master title style</a:t>
            </a:r>
          </a:p>
        </p:txBody>
      </p:sp>
      <p:sp>
        <p:nvSpPr>
          <p:cNvPr id="4" name="Date Placeholder 3"/>
          <p:cNvSpPr>
            <a:spLocks noGrp="1"/>
          </p:cNvSpPr>
          <p:nvPr>
            <p:ph type="dt" sz="half" idx="10"/>
          </p:nvPr>
        </p:nvSpPr>
        <p:spPr>
          <a:xfrm>
            <a:off x="609606" y="6356353"/>
            <a:ext cx="2844800" cy="365125"/>
          </a:xfrm>
          <a:prstGeom prst="rect">
            <a:avLst/>
          </a:prstGeom>
        </p:spPr>
        <p:txBody>
          <a:bodyPr/>
          <a:lstStyle/>
          <a:p>
            <a:pPr>
              <a:buClrTx/>
              <a:buFontTx/>
              <a:buNone/>
            </a:pPr>
            <a:fld id="{6EF57B1A-FC41-48B3-80D4-00FF3063FDB5}" type="datetimeFigureOut">
              <a:rPr lang="en-US" sz="1400" b="0" smtClean="0">
                <a:solidFill>
                  <a:prstClr val="white"/>
                </a:solidFill>
                <a:latin typeface="FrutigerNext LT Regular" pitchFamily="34" charset="0"/>
                <a:ea typeface="ＭＳ Ｐゴシック" pitchFamily="34" charset="-128"/>
              </a:rPr>
              <a:pPr>
                <a:buClrTx/>
                <a:buFontTx/>
                <a:buNone/>
              </a:pPr>
              <a:t>5/10/2021</a:t>
            </a:fld>
            <a:endParaRPr lang="en-US" sz="1400" b="0">
              <a:solidFill>
                <a:prstClr val="white"/>
              </a:solidFill>
              <a:latin typeface="FrutigerNext LT Regular" pitchFamily="34" charset="0"/>
              <a:ea typeface="ＭＳ Ｐゴシック" pitchFamily="34" charset="-128"/>
            </a:endParaRPr>
          </a:p>
        </p:txBody>
      </p:sp>
      <p:sp>
        <p:nvSpPr>
          <p:cNvPr id="5" name="Footer Placeholder 4"/>
          <p:cNvSpPr>
            <a:spLocks noGrp="1"/>
          </p:cNvSpPr>
          <p:nvPr>
            <p:ph type="ftr" sz="quarter" idx="11"/>
          </p:nvPr>
        </p:nvSpPr>
        <p:spPr>
          <a:xfrm>
            <a:off x="4165608" y="6356353"/>
            <a:ext cx="3860800" cy="365125"/>
          </a:xfrm>
          <a:prstGeom prst="rect">
            <a:avLst/>
          </a:prstGeom>
        </p:spPr>
        <p:txBody>
          <a:bodyPr/>
          <a:lstStyle/>
          <a:p>
            <a:pPr>
              <a:buClrTx/>
              <a:buFontTx/>
              <a:buNone/>
            </a:pPr>
            <a:endParaRPr lang="en-US" sz="1400" b="0">
              <a:solidFill>
                <a:prstClr val="white"/>
              </a:solidFill>
              <a:latin typeface="FrutigerNext LT Regular" pitchFamily="34" charset="0"/>
              <a:ea typeface="ＭＳ Ｐゴシック" pitchFamily="34" charset="-128"/>
            </a:endParaRPr>
          </a:p>
        </p:txBody>
      </p:sp>
      <p:sp>
        <p:nvSpPr>
          <p:cNvPr id="6" name="Slide Number Placeholder 5"/>
          <p:cNvSpPr>
            <a:spLocks noGrp="1"/>
          </p:cNvSpPr>
          <p:nvPr>
            <p:ph type="sldNum" sz="quarter" idx="12"/>
          </p:nvPr>
        </p:nvSpPr>
        <p:spPr>
          <a:xfrm>
            <a:off x="8737608" y="6356353"/>
            <a:ext cx="2844800" cy="365125"/>
          </a:xfrm>
          <a:prstGeom prst="rect">
            <a:avLst/>
          </a:prstGeom>
        </p:spPr>
        <p:txBody>
          <a:bodyPr/>
          <a:lstStyle/>
          <a:p>
            <a:pPr>
              <a:buClrTx/>
              <a:buFontTx/>
              <a:buNone/>
            </a:pPr>
            <a:fld id="{E781DF1C-04E0-49AB-83FC-D443CC59D123}" type="slidenum">
              <a:rPr lang="en-US" sz="1400" b="0" smtClean="0">
                <a:solidFill>
                  <a:prstClr val="white"/>
                </a:solidFill>
                <a:latin typeface="FrutigerNext LT Regular" pitchFamily="34" charset="0"/>
                <a:ea typeface="ＭＳ Ｐゴシック" pitchFamily="34" charset="-128"/>
              </a:rPr>
              <a:pPr>
                <a:buClrTx/>
                <a:buFontTx/>
                <a:buNone/>
              </a:pPr>
              <a:t>‹#›</a:t>
            </a:fld>
            <a:endParaRPr lang="en-US" sz="1400" b="0">
              <a:solidFill>
                <a:prstClr val="white"/>
              </a:solidFill>
              <a:latin typeface="FrutigerNext LT Regular" pitchFamily="34" charset="0"/>
              <a:ea typeface="ＭＳ Ｐゴシック" pitchFamily="34" charset="-128"/>
            </a:endParaRPr>
          </a:p>
        </p:txBody>
      </p:sp>
    </p:spTree>
    <p:extLst>
      <p:ext uri="{BB962C8B-B14F-4D97-AF65-F5344CB8AC3E}">
        <p14:creationId xmlns:p14="http://schemas.microsoft.com/office/powerpoint/2010/main" val="329305315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1_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373759" y="189001"/>
            <a:ext cx="11120835" cy="981989"/>
          </a:xfrm>
          <a:prstGeom prst="rect">
            <a:avLst/>
          </a:prstGeom>
        </p:spPr>
        <p:txBody>
          <a:bodyPr/>
          <a:lstStyle/>
          <a:p>
            <a:r>
              <a:rPr lang="en-US"/>
              <a:t>Click to edit Master title style</a:t>
            </a:r>
          </a:p>
        </p:txBody>
      </p:sp>
      <p:sp>
        <p:nvSpPr>
          <p:cNvPr id="4" name="Content Placeholder 3"/>
          <p:cNvSpPr>
            <a:spLocks noGrp="1"/>
          </p:cNvSpPr>
          <p:nvPr>
            <p:ph sz="quarter" idx="10"/>
          </p:nvPr>
        </p:nvSpPr>
        <p:spPr>
          <a:xfrm>
            <a:off x="468801" y="1359000"/>
            <a:ext cx="11025793" cy="4804408"/>
          </a:xfrm>
          <a:prstGeom prst="rect">
            <a:avLst/>
          </a:prstGeom>
        </p:spPr>
        <p:txBody>
          <a:bodyPr/>
          <a:lstStyle>
            <a:lvl1pPr>
              <a:lnSpc>
                <a:spcPct val="150000"/>
              </a:lnSpc>
              <a:spcBef>
                <a:spcPts val="0"/>
              </a:spcBef>
              <a:defRPr>
                <a:latin typeface="微软雅黑" panose="020B0503020204020204" pitchFamily="34" charset="-122"/>
                <a:ea typeface="微软雅黑" panose="020B0503020204020204" pitchFamily="34" charset="-122"/>
              </a:defRPr>
            </a:lvl1pPr>
            <a:lvl2pPr>
              <a:lnSpc>
                <a:spcPct val="150000"/>
              </a:lnSpc>
              <a:spcBef>
                <a:spcPts val="0"/>
              </a:spcBef>
              <a:defRPr>
                <a:latin typeface="微软雅黑" panose="020B0503020204020204" pitchFamily="34" charset="-122"/>
                <a:ea typeface="微软雅黑" panose="020B0503020204020204" pitchFamily="34" charset="-122"/>
              </a:defRPr>
            </a:lvl2pPr>
            <a:lvl3pPr>
              <a:lnSpc>
                <a:spcPct val="150000"/>
              </a:lnSpc>
              <a:spcBef>
                <a:spcPts val="0"/>
              </a:spcBef>
              <a:defRPr>
                <a:latin typeface="微软雅黑" panose="020B0503020204020204" pitchFamily="34" charset="-122"/>
                <a:ea typeface="微软雅黑" panose="020B0503020204020204" pitchFamily="34" charset="-122"/>
              </a:defRPr>
            </a:lvl3pPr>
            <a:lvl4pPr>
              <a:lnSpc>
                <a:spcPct val="150000"/>
              </a:lnSpc>
              <a:spcBef>
                <a:spcPts val="0"/>
              </a:spcBef>
              <a:defRPr>
                <a:latin typeface="微软雅黑" panose="020B0503020204020204" pitchFamily="34" charset="-122"/>
                <a:ea typeface="微软雅黑" panose="020B0503020204020204" pitchFamily="34" charset="-122"/>
              </a:defRPr>
            </a:lvl4pPr>
            <a:lvl5pPr>
              <a:lnSpc>
                <a:spcPct val="150000"/>
              </a:lnSpc>
              <a:spcBef>
                <a:spcPts val="0"/>
              </a:spcBef>
              <a:defRPr>
                <a:latin typeface="微软雅黑" panose="020B0503020204020204" pitchFamily="34" charset="-122"/>
                <a:ea typeface="微软雅黑" panose="020B0503020204020204" pitchFamily="34" charset="-122"/>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888354041"/>
      </p:ext>
    </p:extLst>
  </p:cSld>
  <p:clrMapOvr>
    <a:masterClrMapping/>
  </p:clrMapOv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Rel-18">
    <p:spTree>
      <p:nvGrpSpPr>
        <p:cNvPr id="1" name=""/>
        <p:cNvGrpSpPr/>
        <p:nvPr/>
      </p:nvGrpSpPr>
      <p:grpSpPr>
        <a:xfrm>
          <a:off x="0" y="0"/>
          <a:ext cx="0" cy="0"/>
          <a:chOff x="0" y="0"/>
          <a:chExt cx="0" cy="0"/>
        </a:xfrm>
      </p:grpSpPr>
      <p:sp>
        <p:nvSpPr>
          <p:cNvPr id="2" name="Title 1"/>
          <p:cNvSpPr>
            <a:spLocks noGrp="1"/>
          </p:cNvSpPr>
          <p:nvPr>
            <p:ph type="title"/>
          </p:nvPr>
        </p:nvSpPr>
        <p:spPr>
          <a:xfrm>
            <a:off x="89352" y="62003"/>
            <a:ext cx="12043608" cy="764147"/>
          </a:xfrm>
          <a:prstGeom prst="rect">
            <a:avLst/>
          </a:prstGeom>
        </p:spPr>
        <p:txBody>
          <a:bodyPr/>
          <a:lstStyle/>
          <a:p>
            <a:r>
              <a:rPr lang="en-US"/>
              <a:t>Click to edit Master title style</a:t>
            </a:r>
          </a:p>
        </p:txBody>
      </p:sp>
    </p:spTree>
    <p:extLst>
      <p:ext uri="{BB962C8B-B14F-4D97-AF65-F5344CB8AC3E}">
        <p14:creationId xmlns:p14="http://schemas.microsoft.com/office/powerpoint/2010/main" val="639466417"/>
      </p:ext>
    </p:extLst>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3目录">
    <p:bg>
      <p:bgPr>
        <a:solidFill>
          <a:schemeClr val="bg1"/>
        </a:solidFill>
        <a:effectLst/>
      </p:bgPr>
    </p:bg>
    <p:spTree>
      <p:nvGrpSpPr>
        <p:cNvPr id="1" name=""/>
        <p:cNvGrpSpPr/>
        <p:nvPr/>
      </p:nvGrpSpPr>
      <p:grpSpPr>
        <a:xfrm>
          <a:off x="0" y="0"/>
          <a:ext cx="0" cy="0"/>
          <a:chOff x="0" y="0"/>
          <a:chExt cx="0" cy="0"/>
        </a:xfrm>
      </p:grpSpPr>
      <p:sp>
        <p:nvSpPr>
          <p:cNvPr id="37" name="文本占位符 2"/>
          <p:cNvSpPr>
            <a:spLocks noGrp="1"/>
          </p:cNvSpPr>
          <p:nvPr>
            <p:ph type="body" sz="quarter" idx="28" hasCustomPrompt="1"/>
          </p:nvPr>
        </p:nvSpPr>
        <p:spPr>
          <a:xfrm>
            <a:off x="829594" y="1996021"/>
            <a:ext cx="10477388" cy="4475423"/>
          </a:xfrm>
        </p:spPr>
        <p:txBody>
          <a:bodyPr>
            <a:normAutofit/>
          </a:bodyPr>
          <a:lstStyle>
            <a:lvl1pPr marL="371475" marR="0" indent="-371475" algn="l" defTabSz="914355" rtl="0" eaLnBrk="1" fontAlgn="auto" latinLnBrk="0" hangingPunct="1">
              <a:lnSpc>
                <a:spcPct val="150000"/>
              </a:lnSpc>
              <a:spcBef>
                <a:spcPts val="1000"/>
              </a:spcBef>
              <a:spcAft>
                <a:spcPts val="0"/>
              </a:spcAft>
              <a:buClrTx/>
              <a:buSzTx/>
              <a:buFont typeface="+mj-lt"/>
              <a:buAutoNum type="arabicPeriod"/>
              <a:tabLst/>
              <a:defRPr sz="1800" b="0" i="0">
                <a:solidFill>
                  <a:schemeClr val="tx1"/>
                </a:solidFill>
                <a:latin typeface="vivo type CN简 Regular" panose="02000500000000000000" pitchFamily="50" charset="-122"/>
                <a:ea typeface="vivo type CN简 Regular" panose="02000500000000000000" pitchFamily="50" charset="-122"/>
                <a:cs typeface="vivo type CN简 Regular" panose="02000500000000000000" pitchFamily="50" charset="-122"/>
              </a:defRPr>
            </a:lvl1pPr>
            <a:lvl2pPr marL="457177" indent="0">
              <a:buNone/>
              <a:defRPr sz="1800" b="0" i="0">
                <a:solidFill>
                  <a:schemeClr val="bg1"/>
                </a:solidFill>
                <a:latin typeface="vivo type CNS" charset="-122"/>
                <a:ea typeface="vivo type CNS" charset="-122"/>
                <a:cs typeface="vivo type CNS" charset="-122"/>
              </a:defRPr>
            </a:lvl2pPr>
            <a:lvl3pPr marL="914355" indent="0">
              <a:buNone/>
              <a:defRPr sz="1800" b="0" i="0">
                <a:solidFill>
                  <a:schemeClr val="bg1"/>
                </a:solidFill>
                <a:latin typeface="vivo type CNS" charset="-122"/>
                <a:ea typeface="vivo type CNS" charset="-122"/>
                <a:cs typeface="vivo type CNS" charset="-122"/>
              </a:defRPr>
            </a:lvl3pPr>
            <a:lvl4pPr marL="1371532" indent="0">
              <a:buNone/>
              <a:defRPr sz="1800" b="0" i="0">
                <a:solidFill>
                  <a:schemeClr val="bg1"/>
                </a:solidFill>
                <a:latin typeface="vivo type CNS" charset="-122"/>
                <a:ea typeface="vivo type CNS" charset="-122"/>
                <a:cs typeface="vivo type CNS" charset="-122"/>
              </a:defRPr>
            </a:lvl4pPr>
            <a:lvl5pPr marL="1828709" indent="0">
              <a:buNone/>
              <a:defRPr sz="1800" b="0" i="0">
                <a:solidFill>
                  <a:schemeClr val="bg1"/>
                </a:solidFill>
                <a:latin typeface="vivo type CNS" charset="-122"/>
                <a:ea typeface="vivo type CNS" charset="-122"/>
                <a:cs typeface="vivo type CNS" charset="-122"/>
              </a:defRPr>
            </a:lvl5pPr>
          </a:lstStyle>
          <a:p>
            <a:pPr lvl="0"/>
            <a:r>
              <a:rPr kumimoji="1" lang="en-US" altLang="zh-CN" dirty="0"/>
              <a:t>topic one</a:t>
            </a:r>
          </a:p>
          <a:p>
            <a:pPr lvl="0"/>
            <a:r>
              <a:rPr kumimoji="1" lang="en-US" altLang="zh-CN" dirty="0"/>
              <a:t>topic two</a:t>
            </a:r>
          </a:p>
          <a:p>
            <a:pPr lvl="0"/>
            <a:r>
              <a:rPr kumimoji="1" lang="en-US" altLang="zh-CN" dirty="0"/>
              <a:t>topic three</a:t>
            </a:r>
          </a:p>
          <a:p>
            <a:pPr lvl="0"/>
            <a:r>
              <a:rPr kumimoji="1" lang="en-US" altLang="zh-CN" dirty="0"/>
              <a:t>topic four</a:t>
            </a:r>
          </a:p>
          <a:p>
            <a:pPr lvl="0"/>
            <a:r>
              <a:rPr kumimoji="1" lang="en-US" altLang="zh-CN" dirty="0"/>
              <a:t>topic five</a:t>
            </a:r>
            <a:r>
              <a:rPr kumimoji="1" lang="zh-CN" altLang="en-US" dirty="0"/>
              <a:t> </a:t>
            </a:r>
            <a:endParaRPr kumimoji="1" lang="en-US" altLang="zh-CN" dirty="0"/>
          </a:p>
        </p:txBody>
      </p:sp>
      <p:sp>
        <p:nvSpPr>
          <p:cNvPr id="77" name="矩形 76">
            <a:extLst>
              <a:ext uri="{FF2B5EF4-FFF2-40B4-BE49-F238E27FC236}">
                <a16:creationId xmlns:a16="http://schemas.microsoft.com/office/drawing/2014/main" id="{10B9B1AB-B382-4CC9-8F80-619CCDA8A521}"/>
              </a:ext>
            </a:extLst>
          </p:cNvPr>
          <p:cNvSpPr/>
          <p:nvPr/>
        </p:nvSpPr>
        <p:spPr>
          <a:xfrm>
            <a:off x="-2595443" y="187627"/>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竞品颜色</a:t>
            </a:r>
            <a:endParaRPr lang="zh-CN" altLang="en-US" sz="1600" dirty="0"/>
          </a:p>
        </p:txBody>
      </p:sp>
      <p:sp>
        <p:nvSpPr>
          <p:cNvPr id="78" name="矩形 77">
            <a:extLst>
              <a:ext uri="{FF2B5EF4-FFF2-40B4-BE49-F238E27FC236}">
                <a16:creationId xmlns:a16="http://schemas.microsoft.com/office/drawing/2014/main" id="{11150520-F704-4828-88F3-B82D7570F590}"/>
              </a:ext>
            </a:extLst>
          </p:cNvPr>
          <p:cNvSpPr/>
          <p:nvPr/>
        </p:nvSpPr>
        <p:spPr>
          <a:xfrm>
            <a:off x="12698804" y="422275"/>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品牌颜色</a:t>
            </a:r>
            <a:endParaRPr lang="zh-CN" altLang="en-US" sz="1600" dirty="0"/>
          </a:p>
        </p:txBody>
      </p:sp>
      <p:sp>
        <p:nvSpPr>
          <p:cNvPr id="79" name="文本框 78">
            <a:extLst>
              <a:ext uri="{FF2B5EF4-FFF2-40B4-BE49-F238E27FC236}">
                <a16:creationId xmlns:a16="http://schemas.microsoft.com/office/drawing/2014/main" id="{3ECAC9EC-1AE6-4612-A54C-47CDDB8CC0A6}"/>
              </a:ext>
            </a:extLst>
          </p:cNvPr>
          <p:cNvSpPr txBox="1"/>
          <p:nvPr/>
        </p:nvSpPr>
        <p:spPr>
          <a:xfrm>
            <a:off x="-2354986" y="745116"/>
            <a:ext cx="78226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Apple</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80" name="组 176">
            <a:extLst>
              <a:ext uri="{FF2B5EF4-FFF2-40B4-BE49-F238E27FC236}">
                <a16:creationId xmlns:a16="http://schemas.microsoft.com/office/drawing/2014/main" id="{4D5AF6A2-992F-4AB6-B46D-E010D2333868}"/>
              </a:ext>
            </a:extLst>
          </p:cNvPr>
          <p:cNvGrpSpPr/>
          <p:nvPr/>
        </p:nvGrpSpPr>
        <p:grpSpPr>
          <a:xfrm>
            <a:off x="-3386918" y="1009241"/>
            <a:ext cx="2795791" cy="348813"/>
            <a:chOff x="-5043485" y="1324983"/>
            <a:chExt cx="4785749" cy="538842"/>
          </a:xfrm>
        </p:grpSpPr>
        <p:sp>
          <p:nvSpPr>
            <p:cNvPr id="81" name="矩形 80">
              <a:extLst>
                <a:ext uri="{FF2B5EF4-FFF2-40B4-BE49-F238E27FC236}">
                  <a16:creationId xmlns:a16="http://schemas.microsoft.com/office/drawing/2014/main" id="{20C95AAA-7168-45DE-9FED-7539A71854D0}"/>
                </a:ext>
              </a:extLst>
            </p:cNvPr>
            <p:cNvSpPr/>
            <p:nvPr userDrawn="1"/>
          </p:nvSpPr>
          <p:spPr>
            <a:xfrm>
              <a:off x="-3854817" y="1324983"/>
              <a:ext cx="1199028" cy="538842"/>
            </a:xfrm>
            <a:prstGeom prst="rect">
              <a:avLst/>
            </a:prstGeom>
            <a:solidFill>
              <a:schemeClr val="tx1">
                <a:lumMod val="50000"/>
                <a:lumOff val="5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2" name="矩形 81">
              <a:extLst>
                <a:ext uri="{FF2B5EF4-FFF2-40B4-BE49-F238E27FC236}">
                  <a16:creationId xmlns:a16="http://schemas.microsoft.com/office/drawing/2014/main" id="{ADC2E225-220C-4C09-877A-B7A14D0BE689}"/>
                </a:ext>
              </a:extLst>
            </p:cNvPr>
            <p:cNvSpPr/>
            <p:nvPr userDrawn="1"/>
          </p:nvSpPr>
          <p:spPr>
            <a:xfrm>
              <a:off x="-2655789" y="1324983"/>
              <a:ext cx="1199028" cy="538842"/>
            </a:xfrm>
            <a:prstGeom prst="rect">
              <a:avLst/>
            </a:prstGeom>
            <a:solidFill>
              <a:schemeClr val="tx1">
                <a:lumMod val="75000"/>
                <a:lumOff val="2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3" name="矩形 82">
              <a:extLst>
                <a:ext uri="{FF2B5EF4-FFF2-40B4-BE49-F238E27FC236}">
                  <a16:creationId xmlns:a16="http://schemas.microsoft.com/office/drawing/2014/main" id="{C573EAFD-A5E0-4D7E-B210-B42B999764A4}"/>
                </a:ext>
              </a:extLst>
            </p:cNvPr>
            <p:cNvSpPr/>
            <p:nvPr userDrawn="1"/>
          </p:nvSpPr>
          <p:spPr>
            <a:xfrm>
              <a:off x="-5043485" y="1324983"/>
              <a:ext cx="1199028" cy="538842"/>
            </a:xfrm>
            <a:prstGeom prst="rect">
              <a:avLst/>
            </a:prstGeom>
            <a:solidFill>
              <a:schemeClr val="bg1">
                <a:lumMod val="8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4" name="矩形 83">
              <a:extLst>
                <a:ext uri="{FF2B5EF4-FFF2-40B4-BE49-F238E27FC236}">
                  <a16:creationId xmlns:a16="http://schemas.microsoft.com/office/drawing/2014/main" id="{10FE6F93-0007-43D3-AA0E-0D6558B4B463}"/>
                </a:ext>
              </a:extLst>
            </p:cNvPr>
            <p:cNvSpPr/>
            <p:nvPr userDrawn="1"/>
          </p:nvSpPr>
          <p:spPr>
            <a:xfrm>
              <a:off x="-1456764" y="1324983"/>
              <a:ext cx="1199028" cy="538842"/>
            </a:xfrm>
            <a:prstGeom prst="rect">
              <a:avLst/>
            </a:prstGeom>
            <a:solidFill>
              <a:schemeClr val="tx1">
                <a:lumMod val="9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85" name="文本框 84">
            <a:extLst>
              <a:ext uri="{FF2B5EF4-FFF2-40B4-BE49-F238E27FC236}">
                <a16:creationId xmlns:a16="http://schemas.microsoft.com/office/drawing/2014/main" id="{D027FE50-3805-4349-9E09-74059C898DDD}"/>
              </a:ext>
            </a:extLst>
          </p:cNvPr>
          <p:cNvSpPr txBox="1"/>
          <p:nvPr/>
        </p:nvSpPr>
        <p:spPr>
          <a:xfrm>
            <a:off x="-2456774" y="1587829"/>
            <a:ext cx="98584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Samsung</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86" name="组 183">
            <a:extLst>
              <a:ext uri="{FF2B5EF4-FFF2-40B4-BE49-F238E27FC236}">
                <a16:creationId xmlns:a16="http://schemas.microsoft.com/office/drawing/2014/main" id="{BD0D0D00-3DC1-48F1-808A-C384BB56287B}"/>
              </a:ext>
            </a:extLst>
          </p:cNvPr>
          <p:cNvGrpSpPr/>
          <p:nvPr/>
        </p:nvGrpSpPr>
        <p:grpSpPr>
          <a:xfrm>
            <a:off x="-3386918" y="1862479"/>
            <a:ext cx="2795791" cy="348813"/>
            <a:chOff x="16164196" y="17668285"/>
            <a:chExt cx="4785749" cy="486635"/>
          </a:xfrm>
        </p:grpSpPr>
        <p:sp>
          <p:nvSpPr>
            <p:cNvPr id="108" name="矩形 107">
              <a:extLst>
                <a:ext uri="{FF2B5EF4-FFF2-40B4-BE49-F238E27FC236}">
                  <a16:creationId xmlns:a16="http://schemas.microsoft.com/office/drawing/2014/main" id="{52809213-BF8C-47D3-96AE-7DA83E2E8233}"/>
                </a:ext>
              </a:extLst>
            </p:cNvPr>
            <p:cNvSpPr/>
            <p:nvPr userDrawn="1"/>
          </p:nvSpPr>
          <p:spPr>
            <a:xfrm>
              <a:off x="17352864" y="17668285"/>
              <a:ext cx="1199028" cy="486635"/>
            </a:xfrm>
            <a:prstGeom prst="rect">
              <a:avLst/>
            </a:prstGeom>
            <a:solidFill>
              <a:srgbClr val="8C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9" name="矩形 108">
              <a:extLst>
                <a:ext uri="{FF2B5EF4-FFF2-40B4-BE49-F238E27FC236}">
                  <a16:creationId xmlns:a16="http://schemas.microsoft.com/office/drawing/2014/main" id="{B99179F2-A31B-4D05-96CF-7D1124226C32}"/>
                </a:ext>
              </a:extLst>
            </p:cNvPr>
            <p:cNvSpPr/>
            <p:nvPr userDrawn="1"/>
          </p:nvSpPr>
          <p:spPr>
            <a:xfrm>
              <a:off x="18551892" y="17668285"/>
              <a:ext cx="1199028" cy="486635"/>
            </a:xfrm>
            <a:prstGeom prst="rect">
              <a:avLst/>
            </a:prstGeom>
            <a:solidFill>
              <a:srgbClr val="7832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0" name="矩形 109">
              <a:extLst>
                <a:ext uri="{FF2B5EF4-FFF2-40B4-BE49-F238E27FC236}">
                  <a16:creationId xmlns:a16="http://schemas.microsoft.com/office/drawing/2014/main" id="{0B9B6B03-83B0-419C-9DA7-2FA51EBBDD13}"/>
                </a:ext>
              </a:extLst>
            </p:cNvPr>
            <p:cNvSpPr/>
            <p:nvPr userDrawn="1"/>
          </p:nvSpPr>
          <p:spPr>
            <a:xfrm>
              <a:off x="19750917" y="17668285"/>
              <a:ext cx="1199028" cy="486635"/>
            </a:xfrm>
            <a:prstGeom prst="rect">
              <a:avLst/>
            </a:prstGeom>
            <a:solidFill>
              <a:srgbClr val="67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1" name="矩形 110">
              <a:extLst>
                <a:ext uri="{FF2B5EF4-FFF2-40B4-BE49-F238E27FC236}">
                  <a16:creationId xmlns:a16="http://schemas.microsoft.com/office/drawing/2014/main" id="{F7DB0DD0-FAC0-41F3-80BD-28A22A96BDBD}"/>
                </a:ext>
              </a:extLst>
            </p:cNvPr>
            <p:cNvSpPr/>
            <p:nvPr userDrawn="1"/>
          </p:nvSpPr>
          <p:spPr>
            <a:xfrm>
              <a:off x="16164196" y="17668285"/>
              <a:ext cx="1199028" cy="486635"/>
            </a:xfrm>
            <a:prstGeom prst="rect">
              <a:avLst/>
            </a:prstGeom>
            <a:solidFill>
              <a:srgbClr val="8C6D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12" name="矩形 111">
            <a:extLst>
              <a:ext uri="{FF2B5EF4-FFF2-40B4-BE49-F238E27FC236}">
                <a16:creationId xmlns:a16="http://schemas.microsoft.com/office/drawing/2014/main" id="{13F5CB69-59CB-4821-BFFA-81B10E9A74E2}"/>
              </a:ext>
            </a:extLst>
          </p:cNvPr>
          <p:cNvSpPr/>
          <p:nvPr/>
        </p:nvSpPr>
        <p:spPr>
          <a:xfrm>
            <a:off x="-2692509" y="6189140"/>
            <a:ext cx="700461" cy="297517"/>
          </a:xfrm>
          <a:prstGeom prst="rect">
            <a:avLst/>
          </a:prstGeom>
          <a:solidFill>
            <a:srgbClr val="0033B7"/>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3" name="矩形 112">
            <a:extLst>
              <a:ext uri="{FF2B5EF4-FFF2-40B4-BE49-F238E27FC236}">
                <a16:creationId xmlns:a16="http://schemas.microsoft.com/office/drawing/2014/main" id="{BEF71EDE-8808-41CD-8F3A-5061243B0EFA}"/>
              </a:ext>
            </a:extLst>
          </p:cNvPr>
          <p:cNvSpPr/>
          <p:nvPr/>
        </p:nvSpPr>
        <p:spPr>
          <a:xfrm>
            <a:off x="-3398069" y="6189140"/>
            <a:ext cx="705560" cy="297517"/>
          </a:xfrm>
          <a:prstGeom prst="rect">
            <a:avLst/>
          </a:prstGeom>
          <a:solidFill>
            <a:srgbClr val="0A00C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4" name="矩形 113">
            <a:extLst>
              <a:ext uri="{FF2B5EF4-FFF2-40B4-BE49-F238E27FC236}">
                <a16:creationId xmlns:a16="http://schemas.microsoft.com/office/drawing/2014/main" id="{41BFA55D-16ED-4990-B882-46534C21B6B6}"/>
              </a:ext>
            </a:extLst>
          </p:cNvPr>
          <p:cNvSpPr/>
          <p:nvPr/>
        </p:nvSpPr>
        <p:spPr>
          <a:xfrm>
            <a:off x="-1992048" y="6186830"/>
            <a:ext cx="700461" cy="297517"/>
          </a:xfrm>
          <a:prstGeom prst="rect">
            <a:avLst/>
          </a:prstGeom>
          <a:solidFill>
            <a:srgbClr val="01288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5" name="矩形 114">
            <a:extLst>
              <a:ext uri="{FF2B5EF4-FFF2-40B4-BE49-F238E27FC236}">
                <a16:creationId xmlns:a16="http://schemas.microsoft.com/office/drawing/2014/main" id="{004964B0-386F-4464-9334-09D445ABF992}"/>
              </a:ext>
            </a:extLst>
          </p:cNvPr>
          <p:cNvSpPr/>
          <p:nvPr/>
        </p:nvSpPr>
        <p:spPr>
          <a:xfrm>
            <a:off x="-1291588" y="6186830"/>
            <a:ext cx="700461" cy="297517"/>
          </a:xfrm>
          <a:prstGeom prst="rect">
            <a:avLst/>
          </a:prstGeom>
          <a:solidFill>
            <a:srgbClr val="00095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6" name="文本框 115">
            <a:extLst>
              <a:ext uri="{FF2B5EF4-FFF2-40B4-BE49-F238E27FC236}">
                <a16:creationId xmlns:a16="http://schemas.microsoft.com/office/drawing/2014/main" id="{F603B128-2110-4573-8978-966E705E2608}"/>
              </a:ext>
            </a:extLst>
          </p:cNvPr>
          <p:cNvSpPr txBox="1"/>
          <p:nvPr/>
        </p:nvSpPr>
        <p:spPr>
          <a:xfrm>
            <a:off x="-2451159" y="5860568"/>
            <a:ext cx="974626"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其他品牌颜色</a:t>
            </a:r>
          </a:p>
        </p:txBody>
      </p:sp>
      <p:grpSp>
        <p:nvGrpSpPr>
          <p:cNvPr id="117" name="组 209">
            <a:extLst>
              <a:ext uri="{FF2B5EF4-FFF2-40B4-BE49-F238E27FC236}">
                <a16:creationId xmlns:a16="http://schemas.microsoft.com/office/drawing/2014/main" id="{52D3E151-D661-45E6-AE87-B02661E57B34}"/>
              </a:ext>
            </a:extLst>
          </p:cNvPr>
          <p:cNvGrpSpPr/>
          <p:nvPr/>
        </p:nvGrpSpPr>
        <p:grpSpPr>
          <a:xfrm>
            <a:off x="-3398070" y="4458239"/>
            <a:ext cx="2806943" cy="351124"/>
            <a:chOff x="-3429000" y="9944467"/>
            <a:chExt cx="3171264" cy="702248"/>
          </a:xfrm>
        </p:grpSpPr>
        <p:sp>
          <p:nvSpPr>
            <p:cNvPr id="118" name="矩形 117">
              <a:extLst>
                <a:ext uri="{FF2B5EF4-FFF2-40B4-BE49-F238E27FC236}">
                  <a16:creationId xmlns:a16="http://schemas.microsoft.com/office/drawing/2014/main" id="{46517A27-3177-492E-A0C0-890D5ED25089}"/>
                </a:ext>
              </a:extLst>
            </p:cNvPr>
            <p:cNvSpPr/>
            <p:nvPr userDrawn="1"/>
          </p:nvSpPr>
          <p:spPr>
            <a:xfrm>
              <a:off x="-2631863" y="9949089"/>
              <a:ext cx="791376" cy="697626"/>
            </a:xfrm>
            <a:prstGeom prst="rect">
              <a:avLst/>
            </a:prstGeom>
            <a:solidFill>
              <a:srgbClr val="FF59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9" name="矩形 118">
              <a:extLst>
                <a:ext uri="{FF2B5EF4-FFF2-40B4-BE49-F238E27FC236}">
                  <a16:creationId xmlns:a16="http://schemas.microsoft.com/office/drawing/2014/main" id="{3555E6AF-10EF-4BC6-B430-F29925C01DBB}"/>
                </a:ext>
              </a:extLst>
            </p:cNvPr>
            <p:cNvSpPr/>
            <p:nvPr userDrawn="1"/>
          </p:nvSpPr>
          <p:spPr>
            <a:xfrm>
              <a:off x="-3429000" y="9949089"/>
              <a:ext cx="797137" cy="697626"/>
            </a:xfrm>
            <a:prstGeom prst="rect">
              <a:avLst/>
            </a:prstGeom>
            <a:solidFill>
              <a:srgbClr val="FFA31E"/>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0" name="矩形 119">
              <a:extLst>
                <a:ext uri="{FF2B5EF4-FFF2-40B4-BE49-F238E27FC236}">
                  <a16:creationId xmlns:a16="http://schemas.microsoft.com/office/drawing/2014/main" id="{9ABF9080-BAAF-4572-A6C3-E7B607280A52}"/>
                </a:ext>
              </a:extLst>
            </p:cNvPr>
            <p:cNvSpPr/>
            <p:nvPr userDrawn="1"/>
          </p:nvSpPr>
          <p:spPr>
            <a:xfrm>
              <a:off x="-1840486" y="9944467"/>
              <a:ext cx="791376" cy="697626"/>
            </a:xfrm>
            <a:prstGeom prst="rect">
              <a:avLst/>
            </a:prstGeom>
            <a:solidFill>
              <a:srgbClr val="DE4F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1" name="矩形 120">
              <a:extLst>
                <a:ext uri="{FF2B5EF4-FFF2-40B4-BE49-F238E27FC236}">
                  <a16:creationId xmlns:a16="http://schemas.microsoft.com/office/drawing/2014/main" id="{6C8B3564-AD3C-4F65-AC76-FD75B7E256A7}"/>
                </a:ext>
              </a:extLst>
            </p:cNvPr>
            <p:cNvSpPr/>
            <p:nvPr userDrawn="1"/>
          </p:nvSpPr>
          <p:spPr>
            <a:xfrm>
              <a:off x="-1049112" y="9944467"/>
              <a:ext cx="791376" cy="697626"/>
            </a:xfrm>
            <a:prstGeom prst="rect">
              <a:avLst/>
            </a:prstGeom>
            <a:solidFill>
              <a:srgbClr val="C646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22" name="文本框 121">
            <a:extLst>
              <a:ext uri="{FF2B5EF4-FFF2-40B4-BE49-F238E27FC236}">
                <a16:creationId xmlns:a16="http://schemas.microsoft.com/office/drawing/2014/main" id="{0A8473C8-5221-4BB9-810E-28061CBCC582}"/>
              </a:ext>
            </a:extLst>
          </p:cNvPr>
          <p:cNvSpPr txBox="1"/>
          <p:nvPr/>
        </p:nvSpPr>
        <p:spPr>
          <a:xfrm>
            <a:off x="-2387041" y="4185714"/>
            <a:ext cx="84638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Xiaomi 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23" name="矩形 122">
            <a:extLst>
              <a:ext uri="{FF2B5EF4-FFF2-40B4-BE49-F238E27FC236}">
                <a16:creationId xmlns:a16="http://schemas.microsoft.com/office/drawing/2014/main" id="{2B0E3041-DC11-434F-9977-EB0478831DD5}"/>
              </a:ext>
            </a:extLst>
          </p:cNvPr>
          <p:cNvSpPr/>
          <p:nvPr/>
        </p:nvSpPr>
        <p:spPr>
          <a:xfrm>
            <a:off x="-2692509" y="5337669"/>
            <a:ext cx="700461" cy="297517"/>
          </a:xfrm>
          <a:prstGeom prst="rect">
            <a:avLst/>
          </a:prstGeom>
          <a:solidFill>
            <a:srgbClr val="348DF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4" name="矩形 123">
            <a:extLst>
              <a:ext uri="{FF2B5EF4-FFF2-40B4-BE49-F238E27FC236}">
                <a16:creationId xmlns:a16="http://schemas.microsoft.com/office/drawing/2014/main" id="{F47426FD-26A8-4014-A483-5CFACE4AF929}"/>
              </a:ext>
            </a:extLst>
          </p:cNvPr>
          <p:cNvSpPr/>
          <p:nvPr/>
        </p:nvSpPr>
        <p:spPr>
          <a:xfrm>
            <a:off x="-3398069" y="5337669"/>
            <a:ext cx="705560" cy="297517"/>
          </a:xfrm>
          <a:prstGeom prst="rect">
            <a:avLst/>
          </a:prstGeom>
          <a:solidFill>
            <a:srgbClr val="0FFBFA"/>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5" name="矩形 124">
            <a:extLst>
              <a:ext uri="{FF2B5EF4-FFF2-40B4-BE49-F238E27FC236}">
                <a16:creationId xmlns:a16="http://schemas.microsoft.com/office/drawing/2014/main" id="{53FF9591-F9D0-4564-B535-12246599F4B7}"/>
              </a:ext>
            </a:extLst>
          </p:cNvPr>
          <p:cNvSpPr/>
          <p:nvPr/>
        </p:nvSpPr>
        <p:spPr>
          <a:xfrm>
            <a:off x="-1992048" y="5335358"/>
            <a:ext cx="700461" cy="297517"/>
          </a:xfrm>
          <a:prstGeom prst="rect">
            <a:avLst/>
          </a:prstGeom>
          <a:solidFill>
            <a:srgbClr val="705EE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6" name="矩形 125">
            <a:extLst>
              <a:ext uri="{FF2B5EF4-FFF2-40B4-BE49-F238E27FC236}">
                <a16:creationId xmlns:a16="http://schemas.microsoft.com/office/drawing/2014/main" id="{38417629-F35D-4898-98C5-1E61CA957BFC}"/>
              </a:ext>
            </a:extLst>
          </p:cNvPr>
          <p:cNvSpPr/>
          <p:nvPr/>
        </p:nvSpPr>
        <p:spPr>
          <a:xfrm>
            <a:off x="-1291588" y="5335358"/>
            <a:ext cx="700461" cy="297517"/>
          </a:xfrm>
          <a:prstGeom prst="rect">
            <a:avLst/>
          </a:prstGeom>
          <a:solidFill>
            <a:srgbClr val="A837DC"/>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7" name="文本框 126">
            <a:extLst>
              <a:ext uri="{FF2B5EF4-FFF2-40B4-BE49-F238E27FC236}">
                <a16:creationId xmlns:a16="http://schemas.microsoft.com/office/drawing/2014/main" id="{8100ED8E-C606-4DC2-A5AA-B65F41445596}"/>
              </a:ext>
            </a:extLst>
          </p:cNvPr>
          <p:cNvSpPr txBox="1"/>
          <p:nvPr/>
        </p:nvSpPr>
        <p:spPr>
          <a:xfrm>
            <a:off x="-2371009" y="5037185"/>
            <a:ext cx="814325"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Honor</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28" name="矩形 127">
            <a:extLst>
              <a:ext uri="{FF2B5EF4-FFF2-40B4-BE49-F238E27FC236}">
                <a16:creationId xmlns:a16="http://schemas.microsoft.com/office/drawing/2014/main" id="{D0313E85-D569-46CC-B90D-5A88C3C1CF60}"/>
              </a:ext>
            </a:extLst>
          </p:cNvPr>
          <p:cNvSpPr/>
          <p:nvPr/>
        </p:nvSpPr>
        <p:spPr>
          <a:xfrm>
            <a:off x="12494948" y="1401939"/>
            <a:ext cx="1673075" cy="297517"/>
          </a:xfrm>
          <a:prstGeom prst="rect">
            <a:avLst/>
          </a:prstGeom>
          <a:solidFill>
            <a:srgbClr val="00C9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9" name="矩形 128">
            <a:extLst>
              <a:ext uri="{FF2B5EF4-FFF2-40B4-BE49-F238E27FC236}">
                <a16:creationId xmlns:a16="http://schemas.microsoft.com/office/drawing/2014/main" id="{E65CDD4F-32FD-4D9C-9D6C-23733EF7EB25}"/>
              </a:ext>
            </a:extLst>
          </p:cNvPr>
          <p:cNvSpPr/>
          <p:nvPr/>
        </p:nvSpPr>
        <p:spPr>
          <a:xfrm>
            <a:off x="12494948" y="1827004"/>
            <a:ext cx="1673075" cy="297517"/>
          </a:xfrm>
          <a:prstGeom prst="rect">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0" name="矩形 129">
            <a:extLst>
              <a:ext uri="{FF2B5EF4-FFF2-40B4-BE49-F238E27FC236}">
                <a16:creationId xmlns:a16="http://schemas.microsoft.com/office/drawing/2014/main" id="{4825EA36-FC81-4BEA-A9C6-7C59407FCBD6}"/>
              </a:ext>
            </a:extLst>
          </p:cNvPr>
          <p:cNvSpPr/>
          <p:nvPr/>
        </p:nvSpPr>
        <p:spPr>
          <a:xfrm>
            <a:off x="12494948" y="2245700"/>
            <a:ext cx="1673075" cy="297517"/>
          </a:xfrm>
          <a:prstGeom prst="rect">
            <a:avLst/>
          </a:prstGeom>
          <a:solidFill>
            <a:schemeClr val="accent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1" name="矩形 130">
            <a:extLst>
              <a:ext uri="{FF2B5EF4-FFF2-40B4-BE49-F238E27FC236}">
                <a16:creationId xmlns:a16="http://schemas.microsoft.com/office/drawing/2014/main" id="{8287A932-DD1F-48D7-A7FF-959FE4F0FDB4}"/>
              </a:ext>
            </a:extLst>
          </p:cNvPr>
          <p:cNvSpPr/>
          <p:nvPr/>
        </p:nvSpPr>
        <p:spPr>
          <a:xfrm>
            <a:off x="12494948" y="2664397"/>
            <a:ext cx="1673075" cy="297517"/>
          </a:xfrm>
          <a:prstGeom prst="rect">
            <a:avLst/>
          </a:prstGeom>
          <a:solidFill>
            <a:schemeClr val="accent4"/>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2" name="矩形 131">
            <a:extLst>
              <a:ext uri="{FF2B5EF4-FFF2-40B4-BE49-F238E27FC236}">
                <a16:creationId xmlns:a16="http://schemas.microsoft.com/office/drawing/2014/main" id="{1482FF08-D849-43E8-8B43-496B1DEF3492}"/>
              </a:ext>
            </a:extLst>
          </p:cNvPr>
          <p:cNvSpPr/>
          <p:nvPr/>
        </p:nvSpPr>
        <p:spPr>
          <a:xfrm>
            <a:off x="12494948" y="3086546"/>
            <a:ext cx="1673075" cy="297517"/>
          </a:xfrm>
          <a:prstGeom prst="rect">
            <a:avLst/>
          </a:prstGeom>
          <a:solidFill>
            <a:srgbClr val="F0B51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3" name="矩形 132">
            <a:extLst>
              <a:ext uri="{FF2B5EF4-FFF2-40B4-BE49-F238E27FC236}">
                <a16:creationId xmlns:a16="http://schemas.microsoft.com/office/drawing/2014/main" id="{44CB13CA-E581-4046-BE0B-1E1182279CD2}"/>
              </a:ext>
            </a:extLst>
          </p:cNvPr>
          <p:cNvSpPr/>
          <p:nvPr/>
        </p:nvSpPr>
        <p:spPr>
          <a:xfrm>
            <a:off x="12494948" y="3488918"/>
            <a:ext cx="1673075" cy="297517"/>
          </a:xfrm>
          <a:prstGeom prst="rect">
            <a:avLst/>
          </a:prstGeom>
          <a:solidFill>
            <a:schemeClr val="tx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4" name="文本框 133">
            <a:extLst>
              <a:ext uri="{FF2B5EF4-FFF2-40B4-BE49-F238E27FC236}">
                <a16:creationId xmlns:a16="http://schemas.microsoft.com/office/drawing/2014/main" id="{4813E597-946B-4D64-8A6F-EBBC4345C7B1}"/>
              </a:ext>
            </a:extLst>
          </p:cNvPr>
          <p:cNvSpPr txBox="1"/>
          <p:nvPr/>
        </p:nvSpPr>
        <p:spPr>
          <a:xfrm>
            <a:off x="12619797" y="3522997"/>
            <a:ext cx="144095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NEX</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35" name="文本框 134">
            <a:extLst>
              <a:ext uri="{FF2B5EF4-FFF2-40B4-BE49-F238E27FC236}">
                <a16:creationId xmlns:a16="http://schemas.microsoft.com/office/drawing/2014/main" id="{2B732240-537F-4FFE-BAC3-64761E378778}"/>
              </a:ext>
            </a:extLst>
          </p:cNvPr>
          <p:cNvSpPr txBox="1"/>
          <p:nvPr/>
        </p:nvSpPr>
        <p:spPr>
          <a:xfrm>
            <a:off x="12653667" y="3111825"/>
            <a:ext cx="140708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err="1">
                <a:solidFill>
                  <a:schemeClr val="bg1"/>
                </a:solidFill>
                <a:latin typeface="vivo type CN简 Light" panose="02000400000000000000" pitchFamily="50" charset="-122"/>
                <a:ea typeface="vivo type CN简 Light" panose="02000400000000000000" pitchFamily="50" charset="-122"/>
                <a:cs typeface="vivo type CNS" charset="-122"/>
              </a:rPr>
              <a:t>iQOO</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grpSp>
        <p:nvGrpSpPr>
          <p:cNvPr id="136" name="组 65">
            <a:extLst>
              <a:ext uri="{FF2B5EF4-FFF2-40B4-BE49-F238E27FC236}">
                <a16:creationId xmlns:a16="http://schemas.microsoft.com/office/drawing/2014/main" id="{8A0C35CA-3244-47B6-9140-712279228D65}"/>
              </a:ext>
            </a:extLst>
          </p:cNvPr>
          <p:cNvGrpSpPr/>
          <p:nvPr/>
        </p:nvGrpSpPr>
        <p:grpSpPr>
          <a:xfrm>
            <a:off x="-3400879" y="2739059"/>
            <a:ext cx="2809752" cy="348813"/>
            <a:chOff x="5058585" y="17714855"/>
            <a:chExt cx="4833751" cy="515167"/>
          </a:xfrm>
        </p:grpSpPr>
        <p:sp>
          <p:nvSpPr>
            <p:cNvPr id="137" name="矩形 136">
              <a:extLst>
                <a:ext uri="{FF2B5EF4-FFF2-40B4-BE49-F238E27FC236}">
                  <a16:creationId xmlns:a16="http://schemas.microsoft.com/office/drawing/2014/main" id="{118CA912-6E3D-4EDA-AC47-C9147C035777}"/>
                </a:ext>
              </a:extLst>
            </p:cNvPr>
            <p:cNvSpPr/>
            <p:nvPr userDrawn="1"/>
          </p:nvSpPr>
          <p:spPr>
            <a:xfrm>
              <a:off x="7494283" y="17714855"/>
              <a:ext cx="1199027" cy="515167"/>
            </a:xfrm>
            <a:prstGeom prst="rect">
              <a:avLst/>
            </a:prstGeom>
            <a:solidFill>
              <a:srgbClr val="00394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8" name="矩形 137">
              <a:extLst>
                <a:ext uri="{FF2B5EF4-FFF2-40B4-BE49-F238E27FC236}">
                  <a16:creationId xmlns:a16="http://schemas.microsoft.com/office/drawing/2014/main" id="{FA7029D1-4ACD-4FDA-A58F-7F0A5EC6C808}"/>
                </a:ext>
              </a:extLst>
            </p:cNvPr>
            <p:cNvSpPr/>
            <p:nvPr userDrawn="1"/>
          </p:nvSpPr>
          <p:spPr>
            <a:xfrm>
              <a:off x="5058585" y="17714855"/>
              <a:ext cx="1215431" cy="515167"/>
            </a:xfrm>
            <a:prstGeom prst="rect">
              <a:avLst/>
            </a:prstGeom>
            <a:solidFill>
              <a:srgbClr val="00C87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9" name="矩形 138">
              <a:extLst>
                <a:ext uri="{FF2B5EF4-FFF2-40B4-BE49-F238E27FC236}">
                  <a16:creationId xmlns:a16="http://schemas.microsoft.com/office/drawing/2014/main" id="{AFFF5372-E360-4633-80E7-50A63F679682}"/>
                </a:ext>
              </a:extLst>
            </p:cNvPr>
            <p:cNvSpPr/>
            <p:nvPr userDrawn="1"/>
          </p:nvSpPr>
          <p:spPr>
            <a:xfrm>
              <a:off x="8693309" y="17714855"/>
              <a:ext cx="1199027" cy="515167"/>
            </a:xfrm>
            <a:prstGeom prst="rect">
              <a:avLst/>
            </a:prstGeom>
            <a:solidFill>
              <a:srgbClr val="0070C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0" name="矩形 139">
              <a:extLst>
                <a:ext uri="{FF2B5EF4-FFF2-40B4-BE49-F238E27FC236}">
                  <a16:creationId xmlns:a16="http://schemas.microsoft.com/office/drawing/2014/main" id="{DEB85AD8-4CB0-44E2-908C-139F79E39B0D}"/>
                </a:ext>
              </a:extLst>
            </p:cNvPr>
            <p:cNvSpPr/>
            <p:nvPr userDrawn="1"/>
          </p:nvSpPr>
          <p:spPr>
            <a:xfrm>
              <a:off x="6267324" y="17714855"/>
              <a:ext cx="1215431" cy="515167"/>
            </a:xfrm>
            <a:prstGeom prst="rect">
              <a:avLst/>
            </a:prstGeom>
            <a:solidFill>
              <a:srgbClr val="66DECD"/>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41" name="文本框 140">
            <a:extLst>
              <a:ext uri="{FF2B5EF4-FFF2-40B4-BE49-F238E27FC236}">
                <a16:creationId xmlns:a16="http://schemas.microsoft.com/office/drawing/2014/main" id="{3481508B-E468-4D96-B010-0067FA573AD3}"/>
              </a:ext>
            </a:extLst>
          </p:cNvPr>
          <p:cNvSpPr txBox="1"/>
          <p:nvPr/>
        </p:nvSpPr>
        <p:spPr>
          <a:xfrm>
            <a:off x="-2350175" y="2455919"/>
            <a:ext cx="772648"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err="1">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Oppo</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42" name="组 88">
            <a:extLst>
              <a:ext uri="{FF2B5EF4-FFF2-40B4-BE49-F238E27FC236}">
                <a16:creationId xmlns:a16="http://schemas.microsoft.com/office/drawing/2014/main" id="{37731CC8-EEC8-4434-AA94-45A327DB7A14}"/>
              </a:ext>
            </a:extLst>
          </p:cNvPr>
          <p:cNvGrpSpPr/>
          <p:nvPr/>
        </p:nvGrpSpPr>
        <p:grpSpPr>
          <a:xfrm>
            <a:off x="-3388739" y="3603967"/>
            <a:ext cx="2797612" cy="348813"/>
            <a:chOff x="10651243" y="17726064"/>
            <a:chExt cx="4775839" cy="526796"/>
          </a:xfrm>
        </p:grpSpPr>
        <p:sp>
          <p:nvSpPr>
            <p:cNvPr id="143" name="矩形 142">
              <a:extLst>
                <a:ext uri="{FF2B5EF4-FFF2-40B4-BE49-F238E27FC236}">
                  <a16:creationId xmlns:a16="http://schemas.microsoft.com/office/drawing/2014/main" id="{45D61943-D118-4E8B-B732-D78A382B40C2}"/>
                </a:ext>
              </a:extLst>
            </p:cNvPr>
            <p:cNvSpPr/>
            <p:nvPr userDrawn="1"/>
          </p:nvSpPr>
          <p:spPr>
            <a:xfrm>
              <a:off x="14228056" y="17726064"/>
              <a:ext cx="1199026" cy="526796"/>
            </a:xfrm>
            <a:prstGeom prst="rect">
              <a:avLst/>
            </a:prstGeom>
            <a:solidFill>
              <a:srgbClr val="FF757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4" name="矩形 143">
              <a:extLst>
                <a:ext uri="{FF2B5EF4-FFF2-40B4-BE49-F238E27FC236}">
                  <a16:creationId xmlns:a16="http://schemas.microsoft.com/office/drawing/2014/main" id="{26EFCD55-EB58-4154-BDC7-18F74E2A6EBD}"/>
                </a:ext>
              </a:extLst>
            </p:cNvPr>
            <p:cNvSpPr/>
            <p:nvPr userDrawn="1"/>
          </p:nvSpPr>
          <p:spPr>
            <a:xfrm>
              <a:off x="11850271" y="17726064"/>
              <a:ext cx="1199026" cy="526796"/>
            </a:xfrm>
            <a:prstGeom prst="rect">
              <a:avLst/>
            </a:prstGeom>
            <a:solidFill>
              <a:srgbClr val="7A00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5" name="矩形 144">
              <a:extLst>
                <a:ext uri="{FF2B5EF4-FFF2-40B4-BE49-F238E27FC236}">
                  <a16:creationId xmlns:a16="http://schemas.microsoft.com/office/drawing/2014/main" id="{E43D8CA4-CA5A-4A3D-96BF-C7635534B728}"/>
                </a:ext>
              </a:extLst>
            </p:cNvPr>
            <p:cNvSpPr/>
            <p:nvPr userDrawn="1"/>
          </p:nvSpPr>
          <p:spPr>
            <a:xfrm>
              <a:off x="10651243" y="17726064"/>
              <a:ext cx="1199026" cy="526796"/>
            </a:xfrm>
            <a:prstGeom prst="rect">
              <a:avLst/>
            </a:prstGeom>
            <a:solidFill>
              <a:srgbClr val="FF321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6" name="矩形 145">
              <a:extLst>
                <a:ext uri="{FF2B5EF4-FFF2-40B4-BE49-F238E27FC236}">
                  <a16:creationId xmlns:a16="http://schemas.microsoft.com/office/drawing/2014/main" id="{A0055116-06D7-449B-B9E2-85664E93F836}"/>
                </a:ext>
              </a:extLst>
            </p:cNvPr>
            <p:cNvSpPr/>
            <p:nvPr userDrawn="1"/>
          </p:nvSpPr>
          <p:spPr>
            <a:xfrm>
              <a:off x="13035753" y="17726064"/>
              <a:ext cx="1199026" cy="526796"/>
            </a:xfrm>
            <a:prstGeom prst="rect">
              <a:avLst/>
            </a:prstGeom>
            <a:solidFill>
              <a:srgbClr val="36121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47" name="文本框 146">
            <a:extLst>
              <a:ext uri="{FF2B5EF4-FFF2-40B4-BE49-F238E27FC236}">
                <a16:creationId xmlns:a16="http://schemas.microsoft.com/office/drawing/2014/main" id="{97EC234F-15D3-4DDC-AC68-31EA0A6B3AA5}"/>
              </a:ext>
            </a:extLst>
          </p:cNvPr>
          <p:cNvSpPr txBox="1"/>
          <p:nvPr/>
        </p:nvSpPr>
        <p:spPr>
          <a:xfrm>
            <a:off x="-2403072" y="3324009"/>
            <a:ext cx="87844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Huawei</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48" name="文本框 147">
            <a:extLst>
              <a:ext uri="{FF2B5EF4-FFF2-40B4-BE49-F238E27FC236}">
                <a16:creationId xmlns:a16="http://schemas.microsoft.com/office/drawing/2014/main" id="{D82D77BE-6C48-4D7D-85EB-68F973E790A3}"/>
              </a:ext>
            </a:extLst>
          </p:cNvPr>
          <p:cNvSpPr txBox="1"/>
          <p:nvPr/>
        </p:nvSpPr>
        <p:spPr>
          <a:xfrm>
            <a:off x="-2663134" y="367319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P</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49" name="文本框 148">
            <a:extLst>
              <a:ext uri="{FF2B5EF4-FFF2-40B4-BE49-F238E27FC236}">
                <a16:creationId xmlns:a16="http://schemas.microsoft.com/office/drawing/2014/main" id="{3430A7FE-971C-4DA5-9511-9A8A6E027F73}"/>
              </a:ext>
            </a:extLst>
          </p:cNvPr>
          <p:cNvSpPr txBox="1"/>
          <p:nvPr/>
        </p:nvSpPr>
        <p:spPr>
          <a:xfrm>
            <a:off x="-1954176" y="3667432"/>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Mate</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50" name="文本框 149">
            <a:extLst>
              <a:ext uri="{FF2B5EF4-FFF2-40B4-BE49-F238E27FC236}">
                <a16:creationId xmlns:a16="http://schemas.microsoft.com/office/drawing/2014/main" id="{DE0CEA62-B9C4-43F5-8DFA-252FC82C4D51}"/>
              </a:ext>
            </a:extLst>
          </p:cNvPr>
          <p:cNvSpPr txBox="1"/>
          <p:nvPr/>
        </p:nvSpPr>
        <p:spPr>
          <a:xfrm>
            <a:off x="-1293545" y="3668248"/>
            <a:ext cx="702419"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Nova</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51" name="文本框 150">
            <a:extLst>
              <a:ext uri="{FF2B5EF4-FFF2-40B4-BE49-F238E27FC236}">
                <a16:creationId xmlns:a16="http://schemas.microsoft.com/office/drawing/2014/main" id="{A4121989-FD79-45A4-BD74-A4A7A695EE98}"/>
              </a:ext>
            </a:extLst>
          </p:cNvPr>
          <p:cNvSpPr txBox="1"/>
          <p:nvPr/>
        </p:nvSpPr>
        <p:spPr>
          <a:xfrm>
            <a:off x="-1263986" y="2800229"/>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R</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52" name="文本框 151">
            <a:extLst>
              <a:ext uri="{FF2B5EF4-FFF2-40B4-BE49-F238E27FC236}">
                <a16:creationId xmlns:a16="http://schemas.microsoft.com/office/drawing/2014/main" id="{E2A8EC44-45B3-4268-BC43-A69AFDD50872}"/>
              </a:ext>
            </a:extLst>
          </p:cNvPr>
          <p:cNvSpPr txBox="1"/>
          <p:nvPr/>
        </p:nvSpPr>
        <p:spPr>
          <a:xfrm>
            <a:off x="-1991764" y="2829531"/>
            <a:ext cx="710370" cy="415498"/>
          </a:xfrm>
          <a:prstGeom prst="rect">
            <a:avLst/>
          </a:prstGeom>
          <a:noFill/>
        </p:spPr>
        <p:txBody>
          <a:bodyPr wrap="square" rtlCol="0">
            <a:spAutoFit/>
          </a:bodyPr>
          <a:lstStyle/>
          <a:p>
            <a:pPr algn="ctr"/>
            <a:r>
              <a:rPr kumimoji="1" lang="en-US" altLang="zh-CN" sz="1200" b="0" i="0" dirty="0">
                <a:solidFill>
                  <a:schemeClr val="bg1"/>
                </a:solidFill>
                <a:latin typeface="vivo type CN简 Light" panose="02000400000000000000" pitchFamily="50" charset="-122"/>
                <a:ea typeface="vivo type CN简 Light" panose="02000400000000000000" pitchFamily="50" charset="-122"/>
                <a:cs typeface="vivo type CNS" charset="-122"/>
              </a:rPr>
              <a:t>Find X</a:t>
            </a:r>
          </a:p>
          <a:p>
            <a:pPr algn="ctr"/>
            <a:endParaRPr kumimoji="1" lang="zh-CN" altLang="en-US" sz="9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53" name="文本框 152">
            <a:extLst>
              <a:ext uri="{FF2B5EF4-FFF2-40B4-BE49-F238E27FC236}">
                <a16:creationId xmlns:a16="http://schemas.microsoft.com/office/drawing/2014/main" id="{1BB46D51-94FA-4395-97F8-BC39410BE00F}"/>
              </a:ext>
            </a:extLst>
          </p:cNvPr>
          <p:cNvSpPr txBox="1"/>
          <p:nvPr/>
        </p:nvSpPr>
        <p:spPr>
          <a:xfrm>
            <a:off x="-2663935" y="280742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K</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54" name="文本框 153">
            <a:extLst>
              <a:ext uri="{FF2B5EF4-FFF2-40B4-BE49-F238E27FC236}">
                <a16:creationId xmlns:a16="http://schemas.microsoft.com/office/drawing/2014/main" id="{5AD3E42D-F7A3-466A-8AF8-C27D5CE5BD15}"/>
              </a:ext>
            </a:extLst>
          </p:cNvPr>
          <p:cNvSpPr txBox="1"/>
          <p:nvPr/>
        </p:nvSpPr>
        <p:spPr>
          <a:xfrm>
            <a:off x="12250725" y="924379"/>
            <a:ext cx="2208397"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vivo</a:t>
            </a: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pic>
        <p:nvPicPr>
          <p:cNvPr id="63" name="图片 62"/>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0625745" y="317694"/>
            <a:ext cx="979635" cy="257702"/>
          </a:xfrm>
          <a:prstGeom prst="rect">
            <a:avLst/>
          </a:prstGeom>
        </p:spPr>
      </p:pic>
      <p:sp>
        <p:nvSpPr>
          <p:cNvPr id="62" name="Textplatzhalter 8"/>
          <p:cNvSpPr>
            <a:spLocks noGrp="1"/>
          </p:cNvSpPr>
          <p:nvPr>
            <p:ph type="body" sz="quarter" idx="38" hasCustomPrompt="1"/>
          </p:nvPr>
        </p:nvSpPr>
        <p:spPr>
          <a:xfrm>
            <a:off x="818265" y="793944"/>
            <a:ext cx="5399968" cy="456860"/>
          </a:xfrm>
          <a:prstGeom prst="rect">
            <a:avLst/>
          </a:prstGeom>
        </p:spPr>
        <p:txBody>
          <a:bodyPr lIns="0" tIns="0" rIns="0" bIns="0" anchor="ctr">
            <a:noAutofit/>
          </a:bodyPr>
          <a:lstStyle>
            <a:lvl1pPr marL="0" indent="0">
              <a:lnSpc>
                <a:spcPct val="150000"/>
              </a:lnSpc>
              <a:spcBef>
                <a:spcPts val="0"/>
              </a:spcBef>
              <a:spcAft>
                <a:spcPts val="0"/>
              </a:spcAft>
              <a:buNone/>
              <a:defRPr sz="2700" b="0" i="0" cap="none" baseline="0">
                <a:solidFill>
                  <a:schemeClr val="tx1"/>
                </a:solidFill>
                <a:latin typeface="vivo type CN简 Regular" panose="02000500000000000000" pitchFamily="50" charset="-122"/>
                <a:ea typeface="vivo type CN简 Regular" panose="02000500000000000000" pitchFamily="50" charset="-122"/>
                <a:cs typeface="vivo type CN简 Regular" panose="02000500000000000000" pitchFamily="50" charset="-122"/>
              </a:defRPr>
            </a:lvl1pPr>
          </a:lstStyle>
          <a:p>
            <a:pPr lvl="0"/>
            <a:r>
              <a:rPr lang="zh-CN" altLang="en-US" noProof="0" dirty="0"/>
              <a:t>目录 </a:t>
            </a:r>
            <a:r>
              <a:rPr lang="en-US" altLang="zh-CN" noProof="0" dirty="0"/>
              <a:t>content</a:t>
            </a:r>
          </a:p>
        </p:txBody>
      </p:sp>
    </p:spTree>
    <p:extLst>
      <p:ext uri="{BB962C8B-B14F-4D97-AF65-F5344CB8AC3E}">
        <p14:creationId xmlns:p14="http://schemas.microsoft.com/office/powerpoint/2010/main" val="974585509"/>
      </p:ext>
    </p:extLst>
  </p:cSld>
  <p:clrMapOvr>
    <a:masterClrMapping/>
  </p:clrMapOvr>
  <p:extLst>
    <p:ext uri="{DCECCB84-F9BA-43D5-87BE-67443E8EF086}">
      <p15:sldGuideLst xmlns:p15="http://schemas.microsoft.com/office/powerpoint/2012/main">
        <p15:guide id="8" orient="horz" pos="487">
          <p15:clr>
            <a:srgbClr val="FBAE40"/>
          </p15:clr>
        </p15:guide>
        <p15:guide id="10" pos="1057">
          <p15:clr>
            <a:srgbClr val="FBAE40"/>
          </p15:clr>
        </p15:guide>
        <p15:guide id="19" orient="horz" pos="2506">
          <p15:clr>
            <a:srgbClr val="FBAE40"/>
          </p15:clr>
        </p15:guide>
        <p15:guide id="20" pos="7453">
          <p15:clr>
            <a:srgbClr val="FBAE40"/>
          </p15:clr>
        </p15:guide>
        <p15:guide id="21" pos="7906">
          <p15:clr>
            <a:srgbClr val="FBAE40"/>
          </p15:clr>
        </p15:guide>
        <p15:guide id="23" orient="horz" pos="8153">
          <p15:clr>
            <a:srgbClr val="FBAE40"/>
          </p15:clr>
        </p15:guide>
        <p15:guide id="24" orient="horz" pos="1508">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6标题页面">
    <p:spTree>
      <p:nvGrpSpPr>
        <p:cNvPr id="1" name=""/>
        <p:cNvGrpSpPr/>
        <p:nvPr/>
      </p:nvGrpSpPr>
      <p:grpSpPr>
        <a:xfrm>
          <a:off x="0" y="0"/>
          <a:ext cx="0" cy="0"/>
          <a:chOff x="0" y="0"/>
          <a:chExt cx="0" cy="0"/>
        </a:xfrm>
      </p:grpSpPr>
      <p:sp>
        <p:nvSpPr>
          <p:cNvPr id="35" name="矩形 34"/>
          <p:cNvSpPr/>
          <p:nvPr/>
        </p:nvSpPr>
        <p:spPr>
          <a:xfrm>
            <a:off x="0" y="0"/>
            <a:ext cx="12192000" cy="6858000"/>
          </a:xfrm>
          <a:prstGeom prst="rect">
            <a:avLst/>
          </a:prstGeom>
          <a:solidFill>
            <a:srgbClr val="415F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a:latin typeface="vivo type CN简 Regular" panose="02000500000000000000" charset="-122"/>
              <a:ea typeface="vivo type CN简 Regular" panose="02000500000000000000" charset="-122"/>
            </a:endParaRPr>
          </a:p>
        </p:txBody>
      </p:sp>
      <p:sp>
        <p:nvSpPr>
          <p:cNvPr id="36" name="Textplatzhalter 3"/>
          <p:cNvSpPr>
            <a:spLocks noGrp="1"/>
          </p:cNvSpPr>
          <p:nvPr>
            <p:ph type="body" sz="quarter" idx="26" hasCustomPrompt="1"/>
          </p:nvPr>
        </p:nvSpPr>
        <p:spPr>
          <a:xfrm>
            <a:off x="569156" y="2183384"/>
            <a:ext cx="7604082" cy="473390"/>
          </a:xfrm>
        </p:spPr>
        <p:txBody>
          <a:bodyPr anchor="b">
            <a:noAutofit/>
          </a:bodyPr>
          <a:lstStyle>
            <a:lvl1pPr marL="0" indent="0">
              <a:lnSpc>
                <a:spcPct val="100000"/>
              </a:lnSpc>
              <a:buFont typeface="+mj-lt"/>
              <a:buNone/>
              <a:defRPr sz="3600" b="0" i="0" spc="-75" baseline="0">
                <a:solidFill>
                  <a:schemeClr val="bg1"/>
                </a:solidFill>
                <a:latin typeface="vivo type CN简 Regular" panose="02000500000000000000" pitchFamily="50" charset="-122"/>
                <a:ea typeface="vivo type CN简 Regular" panose="02000500000000000000" pitchFamily="50" charset="-122"/>
                <a:cs typeface="vivo type CN简 Regular" panose="02000500000000000000" pitchFamily="50" charset="-122"/>
              </a:defRPr>
            </a:lvl1pPr>
          </a:lstStyle>
          <a:p>
            <a:pPr lvl="0"/>
            <a:r>
              <a:rPr kumimoji="1" lang="en-US" altLang="zh-CN" dirty="0"/>
              <a:t>Topic one </a:t>
            </a:r>
            <a:r>
              <a:rPr kumimoji="1" lang="zh-CN" altLang="en-US" dirty="0"/>
              <a:t>标题此处添加</a:t>
            </a:r>
            <a:endParaRPr kumimoji="1" lang="en-US" altLang="zh-CN" dirty="0"/>
          </a:p>
        </p:txBody>
      </p:sp>
      <p:sp>
        <p:nvSpPr>
          <p:cNvPr id="37" name="Textplatzhalter 3"/>
          <p:cNvSpPr>
            <a:spLocks noGrp="1"/>
          </p:cNvSpPr>
          <p:nvPr>
            <p:ph type="body" sz="quarter" idx="27" hasCustomPrompt="1"/>
          </p:nvPr>
        </p:nvSpPr>
        <p:spPr>
          <a:xfrm>
            <a:off x="568518" y="2857771"/>
            <a:ext cx="11036862" cy="690276"/>
          </a:xfrm>
        </p:spPr>
        <p:txBody>
          <a:bodyPr anchor="t">
            <a:noAutofit/>
          </a:bodyPr>
          <a:lstStyle>
            <a:lvl1pPr marL="0" indent="0">
              <a:lnSpc>
                <a:spcPct val="100000"/>
              </a:lnSpc>
              <a:buNone/>
              <a:defRPr sz="2000" b="0" i="0" spc="-75" baseline="0">
                <a:solidFill>
                  <a:srgbClr val="E5E5E5"/>
                </a:solidFill>
                <a:latin typeface="vivo type CN简 Regular" panose="02000500000000000000" pitchFamily="50" charset="-122"/>
                <a:ea typeface="vivo type CN简 Regular" panose="02000500000000000000" pitchFamily="50" charset="-122"/>
                <a:cs typeface="vivo type CN简 Regular" panose="02000500000000000000" pitchFamily="50" charset="-122"/>
              </a:defRPr>
            </a:lvl1pPr>
          </a:lstStyle>
          <a:p>
            <a:pPr lvl="0"/>
            <a:r>
              <a:rPr lang="zh-CN" altLang="en-US" noProof="0" dirty="0"/>
              <a:t>副标题可在此处添加</a:t>
            </a:r>
            <a:endParaRPr lang="en-US" altLang="zh-CN" noProof="0" dirty="0"/>
          </a:p>
        </p:txBody>
      </p:sp>
      <p:sp>
        <p:nvSpPr>
          <p:cNvPr id="77" name="矩形 76">
            <a:extLst>
              <a:ext uri="{FF2B5EF4-FFF2-40B4-BE49-F238E27FC236}">
                <a16:creationId xmlns:a16="http://schemas.microsoft.com/office/drawing/2014/main" id="{CEB88033-3EF7-44C7-8146-CF92308196CE}"/>
              </a:ext>
            </a:extLst>
          </p:cNvPr>
          <p:cNvSpPr/>
          <p:nvPr/>
        </p:nvSpPr>
        <p:spPr>
          <a:xfrm>
            <a:off x="-2595443" y="187627"/>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竞品颜色</a:t>
            </a:r>
            <a:endParaRPr lang="zh-CN" altLang="en-US" sz="1600" dirty="0"/>
          </a:p>
        </p:txBody>
      </p:sp>
      <p:sp>
        <p:nvSpPr>
          <p:cNvPr id="78" name="矩形 77">
            <a:extLst>
              <a:ext uri="{FF2B5EF4-FFF2-40B4-BE49-F238E27FC236}">
                <a16:creationId xmlns:a16="http://schemas.microsoft.com/office/drawing/2014/main" id="{4C400EA4-E108-4EDD-A3E2-341E8FF64D53}"/>
              </a:ext>
            </a:extLst>
          </p:cNvPr>
          <p:cNvSpPr/>
          <p:nvPr/>
        </p:nvSpPr>
        <p:spPr>
          <a:xfrm>
            <a:off x="12698804" y="422275"/>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品牌颜色</a:t>
            </a:r>
            <a:endParaRPr lang="zh-CN" altLang="en-US" sz="1600" dirty="0"/>
          </a:p>
        </p:txBody>
      </p:sp>
      <p:sp>
        <p:nvSpPr>
          <p:cNvPr id="79" name="文本框 78">
            <a:extLst>
              <a:ext uri="{FF2B5EF4-FFF2-40B4-BE49-F238E27FC236}">
                <a16:creationId xmlns:a16="http://schemas.microsoft.com/office/drawing/2014/main" id="{BE5BC632-589E-4C28-830A-A655166B6A45}"/>
              </a:ext>
            </a:extLst>
          </p:cNvPr>
          <p:cNvSpPr txBox="1"/>
          <p:nvPr/>
        </p:nvSpPr>
        <p:spPr>
          <a:xfrm>
            <a:off x="-2354986" y="745116"/>
            <a:ext cx="78226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Apple</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80" name="组 176">
            <a:extLst>
              <a:ext uri="{FF2B5EF4-FFF2-40B4-BE49-F238E27FC236}">
                <a16:creationId xmlns:a16="http://schemas.microsoft.com/office/drawing/2014/main" id="{86E67D91-D473-4FD9-8F42-0A2CD6E4406C}"/>
              </a:ext>
            </a:extLst>
          </p:cNvPr>
          <p:cNvGrpSpPr/>
          <p:nvPr/>
        </p:nvGrpSpPr>
        <p:grpSpPr>
          <a:xfrm>
            <a:off x="-3386918" y="1009241"/>
            <a:ext cx="2795791" cy="348813"/>
            <a:chOff x="-5043485" y="1324983"/>
            <a:chExt cx="4785749" cy="538842"/>
          </a:xfrm>
        </p:grpSpPr>
        <p:sp>
          <p:nvSpPr>
            <p:cNvPr id="81" name="矩形 80">
              <a:extLst>
                <a:ext uri="{FF2B5EF4-FFF2-40B4-BE49-F238E27FC236}">
                  <a16:creationId xmlns:a16="http://schemas.microsoft.com/office/drawing/2014/main" id="{5FCC12B1-9FD9-44AD-99B2-F04DF7A06AFB}"/>
                </a:ext>
              </a:extLst>
            </p:cNvPr>
            <p:cNvSpPr/>
            <p:nvPr userDrawn="1"/>
          </p:nvSpPr>
          <p:spPr>
            <a:xfrm>
              <a:off x="-3854817" y="1324983"/>
              <a:ext cx="1199028" cy="538842"/>
            </a:xfrm>
            <a:prstGeom prst="rect">
              <a:avLst/>
            </a:prstGeom>
            <a:solidFill>
              <a:schemeClr val="tx1">
                <a:lumMod val="50000"/>
                <a:lumOff val="5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2" name="矩形 81">
              <a:extLst>
                <a:ext uri="{FF2B5EF4-FFF2-40B4-BE49-F238E27FC236}">
                  <a16:creationId xmlns:a16="http://schemas.microsoft.com/office/drawing/2014/main" id="{F8C330E6-C550-4384-8651-9430FE59B7AA}"/>
                </a:ext>
              </a:extLst>
            </p:cNvPr>
            <p:cNvSpPr/>
            <p:nvPr userDrawn="1"/>
          </p:nvSpPr>
          <p:spPr>
            <a:xfrm>
              <a:off x="-2655789" y="1324983"/>
              <a:ext cx="1199028" cy="538842"/>
            </a:xfrm>
            <a:prstGeom prst="rect">
              <a:avLst/>
            </a:prstGeom>
            <a:solidFill>
              <a:schemeClr val="tx1">
                <a:lumMod val="75000"/>
                <a:lumOff val="2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3" name="矩形 82">
              <a:extLst>
                <a:ext uri="{FF2B5EF4-FFF2-40B4-BE49-F238E27FC236}">
                  <a16:creationId xmlns:a16="http://schemas.microsoft.com/office/drawing/2014/main" id="{8D7CDE7B-DBDC-4D7F-9BCF-E920A7E0712B}"/>
                </a:ext>
              </a:extLst>
            </p:cNvPr>
            <p:cNvSpPr/>
            <p:nvPr userDrawn="1"/>
          </p:nvSpPr>
          <p:spPr>
            <a:xfrm>
              <a:off x="-5043485" y="1324983"/>
              <a:ext cx="1199028" cy="538842"/>
            </a:xfrm>
            <a:prstGeom prst="rect">
              <a:avLst/>
            </a:prstGeom>
            <a:solidFill>
              <a:schemeClr val="bg1">
                <a:lumMod val="8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4" name="矩形 83">
              <a:extLst>
                <a:ext uri="{FF2B5EF4-FFF2-40B4-BE49-F238E27FC236}">
                  <a16:creationId xmlns:a16="http://schemas.microsoft.com/office/drawing/2014/main" id="{10844673-F8BB-4AF7-9702-8CD5E2EE2EF0}"/>
                </a:ext>
              </a:extLst>
            </p:cNvPr>
            <p:cNvSpPr/>
            <p:nvPr userDrawn="1"/>
          </p:nvSpPr>
          <p:spPr>
            <a:xfrm>
              <a:off x="-1456764" y="1324983"/>
              <a:ext cx="1199028" cy="538842"/>
            </a:xfrm>
            <a:prstGeom prst="rect">
              <a:avLst/>
            </a:prstGeom>
            <a:solidFill>
              <a:schemeClr val="tx1">
                <a:lumMod val="9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85" name="文本框 84">
            <a:extLst>
              <a:ext uri="{FF2B5EF4-FFF2-40B4-BE49-F238E27FC236}">
                <a16:creationId xmlns:a16="http://schemas.microsoft.com/office/drawing/2014/main" id="{50FBF189-DD7B-4B6B-9EBA-017DE5AB1333}"/>
              </a:ext>
            </a:extLst>
          </p:cNvPr>
          <p:cNvSpPr txBox="1"/>
          <p:nvPr/>
        </p:nvSpPr>
        <p:spPr>
          <a:xfrm>
            <a:off x="-2456774" y="1587829"/>
            <a:ext cx="98584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Samsung</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86" name="组 183">
            <a:extLst>
              <a:ext uri="{FF2B5EF4-FFF2-40B4-BE49-F238E27FC236}">
                <a16:creationId xmlns:a16="http://schemas.microsoft.com/office/drawing/2014/main" id="{F702E2FE-CDF9-4E41-9DCE-27CA46FC1EAF}"/>
              </a:ext>
            </a:extLst>
          </p:cNvPr>
          <p:cNvGrpSpPr/>
          <p:nvPr/>
        </p:nvGrpSpPr>
        <p:grpSpPr>
          <a:xfrm>
            <a:off x="-3386918" y="1862479"/>
            <a:ext cx="2795791" cy="348813"/>
            <a:chOff x="16164196" y="17668285"/>
            <a:chExt cx="4785749" cy="486635"/>
          </a:xfrm>
        </p:grpSpPr>
        <p:sp>
          <p:nvSpPr>
            <p:cNvPr id="87" name="矩形 86">
              <a:extLst>
                <a:ext uri="{FF2B5EF4-FFF2-40B4-BE49-F238E27FC236}">
                  <a16:creationId xmlns:a16="http://schemas.microsoft.com/office/drawing/2014/main" id="{655D6614-CBF8-4E92-8634-B7D7D96E2935}"/>
                </a:ext>
              </a:extLst>
            </p:cNvPr>
            <p:cNvSpPr/>
            <p:nvPr userDrawn="1"/>
          </p:nvSpPr>
          <p:spPr>
            <a:xfrm>
              <a:off x="17352864" y="17668285"/>
              <a:ext cx="1199028" cy="486635"/>
            </a:xfrm>
            <a:prstGeom prst="rect">
              <a:avLst/>
            </a:prstGeom>
            <a:solidFill>
              <a:srgbClr val="8C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8" name="矩形 87">
              <a:extLst>
                <a:ext uri="{FF2B5EF4-FFF2-40B4-BE49-F238E27FC236}">
                  <a16:creationId xmlns:a16="http://schemas.microsoft.com/office/drawing/2014/main" id="{885DF26E-619E-480C-91F0-ECF1F05FB5E0}"/>
                </a:ext>
              </a:extLst>
            </p:cNvPr>
            <p:cNvSpPr/>
            <p:nvPr userDrawn="1"/>
          </p:nvSpPr>
          <p:spPr>
            <a:xfrm>
              <a:off x="18551892" y="17668285"/>
              <a:ext cx="1199028" cy="486635"/>
            </a:xfrm>
            <a:prstGeom prst="rect">
              <a:avLst/>
            </a:prstGeom>
            <a:solidFill>
              <a:srgbClr val="7832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0" name="矩形 89">
              <a:extLst>
                <a:ext uri="{FF2B5EF4-FFF2-40B4-BE49-F238E27FC236}">
                  <a16:creationId xmlns:a16="http://schemas.microsoft.com/office/drawing/2014/main" id="{8E5E2AEB-4820-4A09-9D42-74673E9FD61D}"/>
                </a:ext>
              </a:extLst>
            </p:cNvPr>
            <p:cNvSpPr/>
            <p:nvPr userDrawn="1"/>
          </p:nvSpPr>
          <p:spPr>
            <a:xfrm>
              <a:off x="19750917" y="17668285"/>
              <a:ext cx="1199028" cy="486635"/>
            </a:xfrm>
            <a:prstGeom prst="rect">
              <a:avLst/>
            </a:prstGeom>
            <a:solidFill>
              <a:srgbClr val="67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0" name="矩形 109">
              <a:extLst>
                <a:ext uri="{FF2B5EF4-FFF2-40B4-BE49-F238E27FC236}">
                  <a16:creationId xmlns:a16="http://schemas.microsoft.com/office/drawing/2014/main" id="{614D5E87-1163-471B-BB85-E6D8DCF19DFF}"/>
                </a:ext>
              </a:extLst>
            </p:cNvPr>
            <p:cNvSpPr/>
            <p:nvPr userDrawn="1"/>
          </p:nvSpPr>
          <p:spPr>
            <a:xfrm>
              <a:off x="16164196" y="17668285"/>
              <a:ext cx="1199028" cy="486635"/>
            </a:xfrm>
            <a:prstGeom prst="rect">
              <a:avLst/>
            </a:prstGeom>
            <a:solidFill>
              <a:srgbClr val="8C6D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11" name="矩形 110">
            <a:extLst>
              <a:ext uri="{FF2B5EF4-FFF2-40B4-BE49-F238E27FC236}">
                <a16:creationId xmlns:a16="http://schemas.microsoft.com/office/drawing/2014/main" id="{4A108570-45D7-469F-ADB6-28EB5A957BA5}"/>
              </a:ext>
            </a:extLst>
          </p:cNvPr>
          <p:cNvSpPr/>
          <p:nvPr/>
        </p:nvSpPr>
        <p:spPr>
          <a:xfrm>
            <a:off x="-2692509" y="6189140"/>
            <a:ext cx="700461" cy="297517"/>
          </a:xfrm>
          <a:prstGeom prst="rect">
            <a:avLst/>
          </a:prstGeom>
          <a:solidFill>
            <a:srgbClr val="0033B7"/>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2" name="矩形 111">
            <a:extLst>
              <a:ext uri="{FF2B5EF4-FFF2-40B4-BE49-F238E27FC236}">
                <a16:creationId xmlns:a16="http://schemas.microsoft.com/office/drawing/2014/main" id="{159F6079-B703-4FE5-A55B-B6FFD0CD4A40}"/>
              </a:ext>
            </a:extLst>
          </p:cNvPr>
          <p:cNvSpPr/>
          <p:nvPr/>
        </p:nvSpPr>
        <p:spPr>
          <a:xfrm>
            <a:off x="-3398069" y="6189140"/>
            <a:ext cx="705560" cy="297517"/>
          </a:xfrm>
          <a:prstGeom prst="rect">
            <a:avLst/>
          </a:prstGeom>
          <a:solidFill>
            <a:srgbClr val="0A00C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3" name="矩形 112">
            <a:extLst>
              <a:ext uri="{FF2B5EF4-FFF2-40B4-BE49-F238E27FC236}">
                <a16:creationId xmlns:a16="http://schemas.microsoft.com/office/drawing/2014/main" id="{7419A378-6038-45DB-A037-6F49707A7D26}"/>
              </a:ext>
            </a:extLst>
          </p:cNvPr>
          <p:cNvSpPr/>
          <p:nvPr/>
        </p:nvSpPr>
        <p:spPr>
          <a:xfrm>
            <a:off x="-1992048" y="6186830"/>
            <a:ext cx="700461" cy="297517"/>
          </a:xfrm>
          <a:prstGeom prst="rect">
            <a:avLst/>
          </a:prstGeom>
          <a:solidFill>
            <a:srgbClr val="01288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4" name="矩形 113">
            <a:extLst>
              <a:ext uri="{FF2B5EF4-FFF2-40B4-BE49-F238E27FC236}">
                <a16:creationId xmlns:a16="http://schemas.microsoft.com/office/drawing/2014/main" id="{0584E0D4-D63A-4032-B903-666F307ECA7E}"/>
              </a:ext>
            </a:extLst>
          </p:cNvPr>
          <p:cNvSpPr/>
          <p:nvPr/>
        </p:nvSpPr>
        <p:spPr>
          <a:xfrm>
            <a:off x="-1291588" y="6186830"/>
            <a:ext cx="700461" cy="297517"/>
          </a:xfrm>
          <a:prstGeom prst="rect">
            <a:avLst/>
          </a:prstGeom>
          <a:solidFill>
            <a:srgbClr val="00095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5" name="文本框 114">
            <a:extLst>
              <a:ext uri="{FF2B5EF4-FFF2-40B4-BE49-F238E27FC236}">
                <a16:creationId xmlns:a16="http://schemas.microsoft.com/office/drawing/2014/main" id="{96DC6D93-FBF7-40FD-BC8E-C4AF81963922}"/>
              </a:ext>
            </a:extLst>
          </p:cNvPr>
          <p:cNvSpPr txBox="1"/>
          <p:nvPr/>
        </p:nvSpPr>
        <p:spPr>
          <a:xfrm>
            <a:off x="-2451159" y="5860568"/>
            <a:ext cx="974626"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其他品牌颜色</a:t>
            </a:r>
          </a:p>
        </p:txBody>
      </p:sp>
      <p:grpSp>
        <p:nvGrpSpPr>
          <p:cNvPr id="116" name="组 209">
            <a:extLst>
              <a:ext uri="{FF2B5EF4-FFF2-40B4-BE49-F238E27FC236}">
                <a16:creationId xmlns:a16="http://schemas.microsoft.com/office/drawing/2014/main" id="{17605BEF-1C0B-4B6C-97F7-CA794C83BB6A}"/>
              </a:ext>
            </a:extLst>
          </p:cNvPr>
          <p:cNvGrpSpPr/>
          <p:nvPr/>
        </p:nvGrpSpPr>
        <p:grpSpPr>
          <a:xfrm>
            <a:off x="-3398070" y="4458239"/>
            <a:ext cx="2806943" cy="351124"/>
            <a:chOff x="-3429000" y="9944467"/>
            <a:chExt cx="3171264" cy="702248"/>
          </a:xfrm>
        </p:grpSpPr>
        <p:sp>
          <p:nvSpPr>
            <p:cNvPr id="117" name="矩形 116">
              <a:extLst>
                <a:ext uri="{FF2B5EF4-FFF2-40B4-BE49-F238E27FC236}">
                  <a16:creationId xmlns:a16="http://schemas.microsoft.com/office/drawing/2014/main" id="{17C5556B-873F-4B35-9FF4-6F8B03546318}"/>
                </a:ext>
              </a:extLst>
            </p:cNvPr>
            <p:cNvSpPr/>
            <p:nvPr userDrawn="1"/>
          </p:nvSpPr>
          <p:spPr>
            <a:xfrm>
              <a:off x="-2631863" y="9949089"/>
              <a:ext cx="791376" cy="697626"/>
            </a:xfrm>
            <a:prstGeom prst="rect">
              <a:avLst/>
            </a:prstGeom>
            <a:solidFill>
              <a:srgbClr val="FF59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8" name="矩形 117">
              <a:extLst>
                <a:ext uri="{FF2B5EF4-FFF2-40B4-BE49-F238E27FC236}">
                  <a16:creationId xmlns:a16="http://schemas.microsoft.com/office/drawing/2014/main" id="{11179AD7-7768-4521-AF13-3B751CB0E9B3}"/>
                </a:ext>
              </a:extLst>
            </p:cNvPr>
            <p:cNvSpPr/>
            <p:nvPr userDrawn="1"/>
          </p:nvSpPr>
          <p:spPr>
            <a:xfrm>
              <a:off x="-3429000" y="9949089"/>
              <a:ext cx="797137" cy="697626"/>
            </a:xfrm>
            <a:prstGeom prst="rect">
              <a:avLst/>
            </a:prstGeom>
            <a:solidFill>
              <a:srgbClr val="FFA31E"/>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9" name="矩形 118">
              <a:extLst>
                <a:ext uri="{FF2B5EF4-FFF2-40B4-BE49-F238E27FC236}">
                  <a16:creationId xmlns:a16="http://schemas.microsoft.com/office/drawing/2014/main" id="{4FBB74DB-D77F-483F-9C8E-D5E5B94ED41C}"/>
                </a:ext>
              </a:extLst>
            </p:cNvPr>
            <p:cNvSpPr/>
            <p:nvPr userDrawn="1"/>
          </p:nvSpPr>
          <p:spPr>
            <a:xfrm>
              <a:off x="-1840486" y="9944467"/>
              <a:ext cx="791376" cy="697626"/>
            </a:xfrm>
            <a:prstGeom prst="rect">
              <a:avLst/>
            </a:prstGeom>
            <a:solidFill>
              <a:srgbClr val="DE4F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0" name="矩形 119">
              <a:extLst>
                <a:ext uri="{FF2B5EF4-FFF2-40B4-BE49-F238E27FC236}">
                  <a16:creationId xmlns:a16="http://schemas.microsoft.com/office/drawing/2014/main" id="{5E973410-0B6D-401C-A8BB-53BC11F2707E}"/>
                </a:ext>
              </a:extLst>
            </p:cNvPr>
            <p:cNvSpPr/>
            <p:nvPr userDrawn="1"/>
          </p:nvSpPr>
          <p:spPr>
            <a:xfrm>
              <a:off x="-1049112" y="9944467"/>
              <a:ext cx="791376" cy="697626"/>
            </a:xfrm>
            <a:prstGeom prst="rect">
              <a:avLst/>
            </a:prstGeom>
            <a:solidFill>
              <a:srgbClr val="C646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21" name="文本框 120">
            <a:extLst>
              <a:ext uri="{FF2B5EF4-FFF2-40B4-BE49-F238E27FC236}">
                <a16:creationId xmlns:a16="http://schemas.microsoft.com/office/drawing/2014/main" id="{44342C03-4F2C-4B10-8CBD-B0061CDED02F}"/>
              </a:ext>
            </a:extLst>
          </p:cNvPr>
          <p:cNvSpPr txBox="1"/>
          <p:nvPr/>
        </p:nvSpPr>
        <p:spPr>
          <a:xfrm>
            <a:off x="-2387041" y="4185714"/>
            <a:ext cx="84638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Xiaomi 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22" name="矩形 121">
            <a:extLst>
              <a:ext uri="{FF2B5EF4-FFF2-40B4-BE49-F238E27FC236}">
                <a16:creationId xmlns:a16="http://schemas.microsoft.com/office/drawing/2014/main" id="{F9F14B9A-13FF-439C-82A9-2CBC4F2056D8}"/>
              </a:ext>
            </a:extLst>
          </p:cNvPr>
          <p:cNvSpPr/>
          <p:nvPr/>
        </p:nvSpPr>
        <p:spPr>
          <a:xfrm>
            <a:off x="-2692509" y="5337669"/>
            <a:ext cx="700461" cy="297517"/>
          </a:xfrm>
          <a:prstGeom prst="rect">
            <a:avLst/>
          </a:prstGeom>
          <a:solidFill>
            <a:srgbClr val="348DF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3" name="矩形 122">
            <a:extLst>
              <a:ext uri="{FF2B5EF4-FFF2-40B4-BE49-F238E27FC236}">
                <a16:creationId xmlns:a16="http://schemas.microsoft.com/office/drawing/2014/main" id="{477CA505-3F40-49EE-89AA-73665B9002B8}"/>
              </a:ext>
            </a:extLst>
          </p:cNvPr>
          <p:cNvSpPr/>
          <p:nvPr/>
        </p:nvSpPr>
        <p:spPr>
          <a:xfrm>
            <a:off x="-3398069" y="5337669"/>
            <a:ext cx="705560" cy="297517"/>
          </a:xfrm>
          <a:prstGeom prst="rect">
            <a:avLst/>
          </a:prstGeom>
          <a:solidFill>
            <a:srgbClr val="0FFBFA"/>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4" name="矩形 123">
            <a:extLst>
              <a:ext uri="{FF2B5EF4-FFF2-40B4-BE49-F238E27FC236}">
                <a16:creationId xmlns:a16="http://schemas.microsoft.com/office/drawing/2014/main" id="{72AE27BB-0832-4B65-8FFB-D5C71F386B2A}"/>
              </a:ext>
            </a:extLst>
          </p:cNvPr>
          <p:cNvSpPr/>
          <p:nvPr/>
        </p:nvSpPr>
        <p:spPr>
          <a:xfrm>
            <a:off x="-1992048" y="5335358"/>
            <a:ext cx="700461" cy="297517"/>
          </a:xfrm>
          <a:prstGeom prst="rect">
            <a:avLst/>
          </a:prstGeom>
          <a:solidFill>
            <a:srgbClr val="705EE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5" name="矩形 124">
            <a:extLst>
              <a:ext uri="{FF2B5EF4-FFF2-40B4-BE49-F238E27FC236}">
                <a16:creationId xmlns:a16="http://schemas.microsoft.com/office/drawing/2014/main" id="{156C1290-B031-4AC4-8D1E-4FA3D79970AC}"/>
              </a:ext>
            </a:extLst>
          </p:cNvPr>
          <p:cNvSpPr/>
          <p:nvPr/>
        </p:nvSpPr>
        <p:spPr>
          <a:xfrm>
            <a:off x="-1291588" y="5335358"/>
            <a:ext cx="700461" cy="297517"/>
          </a:xfrm>
          <a:prstGeom prst="rect">
            <a:avLst/>
          </a:prstGeom>
          <a:solidFill>
            <a:srgbClr val="A837DC"/>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6" name="文本框 125">
            <a:extLst>
              <a:ext uri="{FF2B5EF4-FFF2-40B4-BE49-F238E27FC236}">
                <a16:creationId xmlns:a16="http://schemas.microsoft.com/office/drawing/2014/main" id="{4BB179CE-F3C9-4EC8-9ABA-446D58A8C2A5}"/>
              </a:ext>
            </a:extLst>
          </p:cNvPr>
          <p:cNvSpPr txBox="1"/>
          <p:nvPr/>
        </p:nvSpPr>
        <p:spPr>
          <a:xfrm>
            <a:off x="-2371009" y="5037185"/>
            <a:ext cx="814325"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Honor</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27" name="矩形 126">
            <a:extLst>
              <a:ext uri="{FF2B5EF4-FFF2-40B4-BE49-F238E27FC236}">
                <a16:creationId xmlns:a16="http://schemas.microsoft.com/office/drawing/2014/main" id="{5A3F74CD-21B8-42AD-83E2-110F211B8E45}"/>
              </a:ext>
            </a:extLst>
          </p:cNvPr>
          <p:cNvSpPr/>
          <p:nvPr/>
        </p:nvSpPr>
        <p:spPr>
          <a:xfrm>
            <a:off x="12494948" y="1401939"/>
            <a:ext cx="1673075" cy="297517"/>
          </a:xfrm>
          <a:prstGeom prst="rect">
            <a:avLst/>
          </a:prstGeom>
          <a:solidFill>
            <a:srgbClr val="00C9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8" name="矩形 127">
            <a:extLst>
              <a:ext uri="{FF2B5EF4-FFF2-40B4-BE49-F238E27FC236}">
                <a16:creationId xmlns:a16="http://schemas.microsoft.com/office/drawing/2014/main" id="{671A6857-74BB-4576-A3BF-8D6CAD125585}"/>
              </a:ext>
            </a:extLst>
          </p:cNvPr>
          <p:cNvSpPr/>
          <p:nvPr/>
        </p:nvSpPr>
        <p:spPr>
          <a:xfrm>
            <a:off x="12494948" y="1827004"/>
            <a:ext cx="1673075" cy="297517"/>
          </a:xfrm>
          <a:prstGeom prst="rect">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9" name="矩形 128">
            <a:extLst>
              <a:ext uri="{FF2B5EF4-FFF2-40B4-BE49-F238E27FC236}">
                <a16:creationId xmlns:a16="http://schemas.microsoft.com/office/drawing/2014/main" id="{90FC54C9-AE0F-4C8B-BCB3-05E968207961}"/>
              </a:ext>
            </a:extLst>
          </p:cNvPr>
          <p:cNvSpPr/>
          <p:nvPr/>
        </p:nvSpPr>
        <p:spPr>
          <a:xfrm>
            <a:off x="12494948" y="2245700"/>
            <a:ext cx="1673075" cy="297517"/>
          </a:xfrm>
          <a:prstGeom prst="rect">
            <a:avLst/>
          </a:prstGeom>
          <a:solidFill>
            <a:schemeClr val="accent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0" name="矩形 129">
            <a:extLst>
              <a:ext uri="{FF2B5EF4-FFF2-40B4-BE49-F238E27FC236}">
                <a16:creationId xmlns:a16="http://schemas.microsoft.com/office/drawing/2014/main" id="{6846E5EA-D1B0-41FD-88FC-9F25B37EA2C6}"/>
              </a:ext>
            </a:extLst>
          </p:cNvPr>
          <p:cNvSpPr/>
          <p:nvPr/>
        </p:nvSpPr>
        <p:spPr>
          <a:xfrm>
            <a:off x="12494948" y="2664397"/>
            <a:ext cx="1673075" cy="297517"/>
          </a:xfrm>
          <a:prstGeom prst="rect">
            <a:avLst/>
          </a:prstGeom>
          <a:solidFill>
            <a:schemeClr val="accent4"/>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1" name="矩形 130">
            <a:extLst>
              <a:ext uri="{FF2B5EF4-FFF2-40B4-BE49-F238E27FC236}">
                <a16:creationId xmlns:a16="http://schemas.microsoft.com/office/drawing/2014/main" id="{6B127E68-414A-42B8-96B6-603E6378932F}"/>
              </a:ext>
            </a:extLst>
          </p:cNvPr>
          <p:cNvSpPr/>
          <p:nvPr/>
        </p:nvSpPr>
        <p:spPr>
          <a:xfrm>
            <a:off x="12494948" y="3086546"/>
            <a:ext cx="1673075" cy="297517"/>
          </a:xfrm>
          <a:prstGeom prst="rect">
            <a:avLst/>
          </a:prstGeom>
          <a:solidFill>
            <a:srgbClr val="F0B51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2" name="矩形 131">
            <a:extLst>
              <a:ext uri="{FF2B5EF4-FFF2-40B4-BE49-F238E27FC236}">
                <a16:creationId xmlns:a16="http://schemas.microsoft.com/office/drawing/2014/main" id="{E409F4A9-EC3F-429F-AFAB-92F5711153D5}"/>
              </a:ext>
            </a:extLst>
          </p:cNvPr>
          <p:cNvSpPr/>
          <p:nvPr/>
        </p:nvSpPr>
        <p:spPr>
          <a:xfrm>
            <a:off x="12494948" y="3488918"/>
            <a:ext cx="1673075" cy="297517"/>
          </a:xfrm>
          <a:prstGeom prst="rect">
            <a:avLst/>
          </a:prstGeom>
          <a:solidFill>
            <a:schemeClr val="tx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3" name="文本框 132">
            <a:extLst>
              <a:ext uri="{FF2B5EF4-FFF2-40B4-BE49-F238E27FC236}">
                <a16:creationId xmlns:a16="http://schemas.microsoft.com/office/drawing/2014/main" id="{ACED8397-4EF6-4F00-ABDE-7E9F9D685B21}"/>
              </a:ext>
            </a:extLst>
          </p:cNvPr>
          <p:cNvSpPr txBox="1"/>
          <p:nvPr/>
        </p:nvSpPr>
        <p:spPr>
          <a:xfrm>
            <a:off x="12619797" y="3522997"/>
            <a:ext cx="144095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NEX</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34" name="文本框 133">
            <a:extLst>
              <a:ext uri="{FF2B5EF4-FFF2-40B4-BE49-F238E27FC236}">
                <a16:creationId xmlns:a16="http://schemas.microsoft.com/office/drawing/2014/main" id="{55E46C9B-5563-4E8A-B3CB-BDA336F2968B}"/>
              </a:ext>
            </a:extLst>
          </p:cNvPr>
          <p:cNvSpPr txBox="1"/>
          <p:nvPr/>
        </p:nvSpPr>
        <p:spPr>
          <a:xfrm>
            <a:off x="12653667" y="3111825"/>
            <a:ext cx="140708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err="1">
                <a:solidFill>
                  <a:schemeClr val="bg1"/>
                </a:solidFill>
                <a:latin typeface="vivo type CN简 Light" panose="02000400000000000000" pitchFamily="50" charset="-122"/>
                <a:ea typeface="vivo type CN简 Light" panose="02000400000000000000" pitchFamily="50" charset="-122"/>
                <a:cs typeface="vivo type CNS" charset="-122"/>
              </a:rPr>
              <a:t>iQOO</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grpSp>
        <p:nvGrpSpPr>
          <p:cNvPr id="135" name="组 65">
            <a:extLst>
              <a:ext uri="{FF2B5EF4-FFF2-40B4-BE49-F238E27FC236}">
                <a16:creationId xmlns:a16="http://schemas.microsoft.com/office/drawing/2014/main" id="{D2A58107-DB5B-4FDF-B4EF-7730040D376B}"/>
              </a:ext>
            </a:extLst>
          </p:cNvPr>
          <p:cNvGrpSpPr/>
          <p:nvPr/>
        </p:nvGrpSpPr>
        <p:grpSpPr>
          <a:xfrm>
            <a:off x="-3400879" y="2739059"/>
            <a:ext cx="2809752" cy="348813"/>
            <a:chOff x="5058585" y="17714855"/>
            <a:chExt cx="4833751" cy="515167"/>
          </a:xfrm>
        </p:grpSpPr>
        <p:sp>
          <p:nvSpPr>
            <p:cNvPr id="136" name="矩形 135">
              <a:extLst>
                <a:ext uri="{FF2B5EF4-FFF2-40B4-BE49-F238E27FC236}">
                  <a16:creationId xmlns:a16="http://schemas.microsoft.com/office/drawing/2014/main" id="{6067BBB9-0150-42D6-B59B-5B363CE38B58}"/>
                </a:ext>
              </a:extLst>
            </p:cNvPr>
            <p:cNvSpPr/>
            <p:nvPr userDrawn="1"/>
          </p:nvSpPr>
          <p:spPr>
            <a:xfrm>
              <a:off x="7494283" y="17714855"/>
              <a:ext cx="1199027" cy="515167"/>
            </a:xfrm>
            <a:prstGeom prst="rect">
              <a:avLst/>
            </a:prstGeom>
            <a:solidFill>
              <a:srgbClr val="00394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7" name="矩形 136">
              <a:extLst>
                <a:ext uri="{FF2B5EF4-FFF2-40B4-BE49-F238E27FC236}">
                  <a16:creationId xmlns:a16="http://schemas.microsoft.com/office/drawing/2014/main" id="{4567FD7B-6519-4B83-AC59-83430EF8DBDB}"/>
                </a:ext>
              </a:extLst>
            </p:cNvPr>
            <p:cNvSpPr/>
            <p:nvPr userDrawn="1"/>
          </p:nvSpPr>
          <p:spPr>
            <a:xfrm>
              <a:off x="5058585" y="17714855"/>
              <a:ext cx="1215431" cy="515167"/>
            </a:xfrm>
            <a:prstGeom prst="rect">
              <a:avLst/>
            </a:prstGeom>
            <a:solidFill>
              <a:srgbClr val="00C87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8" name="矩形 137">
              <a:extLst>
                <a:ext uri="{FF2B5EF4-FFF2-40B4-BE49-F238E27FC236}">
                  <a16:creationId xmlns:a16="http://schemas.microsoft.com/office/drawing/2014/main" id="{BCC2DA5C-97CA-43FF-8541-C43585D29B4F}"/>
                </a:ext>
              </a:extLst>
            </p:cNvPr>
            <p:cNvSpPr/>
            <p:nvPr userDrawn="1"/>
          </p:nvSpPr>
          <p:spPr>
            <a:xfrm>
              <a:off x="8693309" y="17714855"/>
              <a:ext cx="1199027" cy="515167"/>
            </a:xfrm>
            <a:prstGeom prst="rect">
              <a:avLst/>
            </a:prstGeom>
            <a:solidFill>
              <a:srgbClr val="0070C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9" name="矩形 138">
              <a:extLst>
                <a:ext uri="{FF2B5EF4-FFF2-40B4-BE49-F238E27FC236}">
                  <a16:creationId xmlns:a16="http://schemas.microsoft.com/office/drawing/2014/main" id="{1FE7222E-1E57-4E26-B3CE-7E0C0DD2E940}"/>
                </a:ext>
              </a:extLst>
            </p:cNvPr>
            <p:cNvSpPr/>
            <p:nvPr userDrawn="1"/>
          </p:nvSpPr>
          <p:spPr>
            <a:xfrm>
              <a:off x="6267324" y="17714855"/>
              <a:ext cx="1215431" cy="515167"/>
            </a:xfrm>
            <a:prstGeom prst="rect">
              <a:avLst/>
            </a:prstGeom>
            <a:solidFill>
              <a:srgbClr val="66DECD"/>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40" name="文本框 139">
            <a:extLst>
              <a:ext uri="{FF2B5EF4-FFF2-40B4-BE49-F238E27FC236}">
                <a16:creationId xmlns:a16="http://schemas.microsoft.com/office/drawing/2014/main" id="{D4F1FEBB-8040-4053-BA88-58258CB4B9EC}"/>
              </a:ext>
            </a:extLst>
          </p:cNvPr>
          <p:cNvSpPr txBox="1"/>
          <p:nvPr/>
        </p:nvSpPr>
        <p:spPr>
          <a:xfrm>
            <a:off x="-2350175" y="2455919"/>
            <a:ext cx="772648"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err="1">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Oppo</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41" name="组 88">
            <a:extLst>
              <a:ext uri="{FF2B5EF4-FFF2-40B4-BE49-F238E27FC236}">
                <a16:creationId xmlns:a16="http://schemas.microsoft.com/office/drawing/2014/main" id="{A403113A-0515-4B14-9AD7-A4F7B0F122F1}"/>
              </a:ext>
            </a:extLst>
          </p:cNvPr>
          <p:cNvGrpSpPr/>
          <p:nvPr/>
        </p:nvGrpSpPr>
        <p:grpSpPr>
          <a:xfrm>
            <a:off x="-3388739" y="3603967"/>
            <a:ext cx="2797612" cy="348813"/>
            <a:chOff x="10651243" y="17726064"/>
            <a:chExt cx="4775839" cy="526796"/>
          </a:xfrm>
        </p:grpSpPr>
        <p:sp>
          <p:nvSpPr>
            <p:cNvPr id="142" name="矩形 141">
              <a:extLst>
                <a:ext uri="{FF2B5EF4-FFF2-40B4-BE49-F238E27FC236}">
                  <a16:creationId xmlns:a16="http://schemas.microsoft.com/office/drawing/2014/main" id="{0F01D7EF-6C7F-4229-8C10-0E365EB73F3F}"/>
                </a:ext>
              </a:extLst>
            </p:cNvPr>
            <p:cNvSpPr/>
            <p:nvPr userDrawn="1"/>
          </p:nvSpPr>
          <p:spPr>
            <a:xfrm>
              <a:off x="14228056" y="17726064"/>
              <a:ext cx="1199026" cy="526796"/>
            </a:xfrm>
            <a:prstGeom prst="rect">
              <a:avLst/>
            </a:prstGeom>
            <a:solidFill>
              <a:srgbClr val="FF757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3" name="矩形 142">
              <a:extLst>
                <a:ext uri="{FF2B5EF4-FFF2-40B4-BE49-F238E27FC236}">
                  <a16:creationId xmlns:a16="http://schemas.microsoft.com/office/drawing/2014/main" id="{20E29CD8-E00D-4B64-9A6B-F016C20A95AE}"/>
                </a:ext>
              </a:extLst>
            </p:cNvPr>
            <p:cNvSpPr/>
            <p:nvPr userDrawn="1"/>
          </p:nvSpPr>
          <p:spPr>
            <a:xfrm>
              <a:off x="11850271" y="17726064"/>
              <a:ext cx="1199026" cy="526796"/>
            </a:xfrm>
            <a:prstGeom prst="rect">
              <a:avLst/>
            </a:prstGeom>
            <a:solidFill>
              <a:srgbClr val="7A00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4" name="矩形 143">
              <a:extLst>
                <a:ext uri="{FF2B5EF4-FFF2-40B4-BE49-F238E27FC236}">
                  <a16:creationId xmlns:a16="http://schemas.microsoft.com/office/drawing/2014/main" id="{57A9A6BC-324F-4136-9CD7-1750E03E2B21}"/>
                </a:ext>
              </a:extLst>
            </p:cNvPr>
            <p:cNvSpPr/>
            <p:nvPr userDrawn="1"/>
          </p:nvSpPr>
          <p:spPr>
            <a:xfrm>
              <a:off x="10651243" y="17726064"/>
              <a:ext cx="1199026" cy="526796"/>
            </a:xfrm>
            <a:prstGeom prst="rect">
              <a:avLst/>
            </a:prstGeom>
            <a:solidFill>
              <a:srgbClr val="FF321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5" name="矩形 144">
              <a:extLst>
                <a:ext uri="{FF2B5EF4-FFF2-40B4-BE49-F238E27FC236}">
                  <a16:creationId xmlns:a16="http://schemas.microsoft.com/office/drawing/2014/main" id="{77AA2480-0807-417C-B76B-B34617C9B0EC}"/>
                </a:ext>
              </a:extLst>
            </p:cNvPr>
            <p:cNvSpPr/>
            <p:nvPr userDrawn="1"/>
          </p:nvSpPr>
          <p:spPr>
            <a:xfrm>
              <a:off x="13035753" y="17726064"/>
              <a:ext cx="1199026" cy="526796"/>
            </a:xfrm>
            <a:prstGeom prst="rect">
              <a:avLst/>
            </a:prstGeom>
            <a:solidFill>
              <a:srgbClr val="36121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46" name="文本框 145">
            <a:extLst>
              <a:ext uri="{FF2B5EF4-FFF2-40B4-BE49-F238E27FC236}">
                <a16:creationId xmlns:a16="http://schemas.microsoft.com/office/drawing/2014/main" id="{742C9690-68A0-4F65-A407-F9DA2DB55F41}"/>
              </a:ext>
            </a:extLst>
          </p:cNvPr>
          <p:cNvSpPr txBox="1"/>
          <p:nvPr/>
        </p:nvSpPr>
        <p:spPr>
          <a:xfrm>
            <a:off x="-2403072" y="3324009"/>
            <a:ext cx="87844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Huawei</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47" name="文本框 146">
            <a:extLst>
              <a:ext uri="{FF2B5EF4-FFF2-40B4-BE49-F238E27FC236}">
                <a16:creationId xmlns:a16="http://schemas.microsoft.com/office/drawing/2014/main" id="{0B8389B5-6015-421F-B628-11137293DD39}"/>
              </a:ext>
            </a:extLst>
          </p:cNvPr>
          <p:cNvSpPr txBox="1"/>
          <p:nvPr/>
        </p:nvSpPr>
        <p:spPr>
          <a:xfrm>
            <a:off x="-2663134" y="367319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P</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48" name="文本框 147">
            <a:extLst>
              <a:ext uri="{FF2B5EF4-FFF2-40B4-BE49-F238E27FC236}">
                <a16:creationId xmlns:a16="http://schemas.microsoft.com/office/drawing/2014/main" id="{E632C8A0-24D1-4405-9A63-3C32946239AF}"/>
              </a:ext>
            </a:extLst>
          </p:cNvPr>
          <p:cNvSpPr txBox="1"/>
          <p:nvPr/>
        </p:nvSpPr>
        <p:spPr>
          <a:xfrm>
            <a:off x="-1954176" y="3667432"/>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Mate</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49" name="文本框 148">
            <a:extLst>
              <a:ext uri="{FF2B5EF4-FFF2-40B4-BE49-F238E27FC236}">
                <a16:creationId xmlns:a16="http://schemas.microsoft.com/office/drawing/2014/main" id="{3AE25588-E37B-463E-8C09-254469766D3E}"/>
              </a:ext>
            </a:extLst>
          </p:cNvPr>
          <p:cNvSpPr txBox="1"/>
          <p:nvPr/>
        </p:nvSpPr>
        <p:spPr>
          <a:xfrm>
            <a:off x="-1293545" y="3668248"/>
            <a:ext cx="702419"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Nova</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50" name="文本框 149">
            <a:extLst>
              <a:ext uri="{FF2B5EF4-FFF2-40B4-BE49-F238E27FC236}">
                <a16:creationId xmlns:a16="http://schemas.microsoft.com/office/drawing/2014/main" id="{1AA84812-3F28-4EAE-B59D-0A360BBA168E}"/>
              </a:ext>
            </a:extLst>
          </p:cNvPr>
          <p:cNvSpPr txBox="1"/>
          <p:nvPr/>
        </p:nvSpPr>
        <p:spPr>
          <a:xfrm>
            <a:off x="-1263986" y="2800229"/>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R</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51" name="文本框 150">
            <a:extLst>
              <a:ext uri="{FF2B5EF4-FFF2-40B4-BE49-F238E27FC236}">
                <a16:creationId xmlns:a16="http://schemas.microsoft.com/office/drawing/2014/main" id="{0A4C72E2-E624-4816-80C3-AA5D58A6D590}"/>
              </a:ext>
            </a:extLst>
          </p:cNvPr>
          <p:cNvSpPr txBox="1"/>
          <p:nvPr/>
        </p:nvSpPr>
        <p:spPr>
          <a:xfrm>
            <a:off x="-1991764" y="2829531"/>
            <a:ext cx="710370" cy="415498"/>
          </a:xfrm>
          <a:prstGeom prst="rect">
            <a:avLst/>
          </a:prstGeom>
          <a:noFill/>
        </p:spPr>
        <p:txBody>
          <a:bodyPr wrap="square" rtlCol="0">
            <a:spAutoFit/>
          </a:bodyPr>
          <a:lstStyle/>
          <a:p>
            <a:pPr algn="ctr"/>
            <a:r>
              <a:rPr kumimoji="1" lang="en-US" altLang="zh-CN" sz="1200" b="0" i="0" dirty="0">
                <a:solidFill>
                  <a:schemeClr val="bg1"/>
                </a:solidFill>
                <a:latin typeface="vivo type CN简 Light" panose="02000400000000000000" pitchFamily="50" charset="-122"/>
                <a:ea typeface="vivo type CN简 Light" panose="02000400000000000000" pitchFamily="50" charset="-122"/>
                <a:cs typeface="vivo type CNS" charset="-122"/>
              </a:rPr>
              <a:t>Find X</a:t>
            </a:r>
          </a:p>
          <a:p>
            <a:pPr algn="ctr"/>
            <a:endParaRPr kumimoji="1" lang="zh-CN" altLang="en-US" sz="9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52" name="文本框 151">
            <a:extLst>
              <a:ext uri="{FF2B5EF4-FFF2-40B4-BE49-F238E27FC236}">
                <a16:creationId xmlns:a16="http://schemas.microsoft.com/office/drawing/2014/main" id="{9FF2E2A1-0B54-4092-8958-F0BBA81E3796}"/>
              </a:ext>
            </a:extLst>
          </p:cNvPr>
          <p:cNvSpPr txBox="1"/>
          <p:nvPr/>
        </p:nvSpPr>
        <p:spPr>
          <a:xfrm>
            <a:off x="-2663935" y="280742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K</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53" name="文本框 152">
            <a:extLst>
              <a:ext uri="{FF2B5EF4-FFF2-40B4-BE49-F238E27FC236}">
                <a16:creationId xmlns:a16="http://schemas.microsoft.com/office/drawing/2014/main" id="{84BEC3D0-3EEE-4E5C-A112-8061D19A3A81}"/>
              </a:ext>
            </a:extLst>
          </p:cNvPr>
          <p:cNvSpPr txBox="1"/>
          <p:nvPr/>
        </p:nvSpPr>
        <p:spPr>
          <a:xfrm>
            <a:off x="12250725" y="924379"/>
            <a:ext cx="2208397"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vivo</a:t>
            </a: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pic>
        <p:nvPicPr>
          <p:cNvPr id="65" name="图片 64">
            <a:extLst>
              <a:ext uri="{FF2B5EF4-FFF2-40B4-BE49-F238E27FC236}">
                <a16:creationId xmlns:a16="http://schemas.microsoft.com/office/drawing/2014/main" id="{8A190937-9540-4D5F-933D-A8D973E8E407}"/>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0625744" y="317694"/>
            <a:ext cx="979636" cy="257702"/>
          </a:xfrm>
          <a:prstGeom prst="rect">
            <a:avLst/>
          </a:prstGeom>
        </p:spPr>
      </p:pic>
    </p:spTree>
    <p:extLst>
      <p:ext uri="{BB962C8B-B14F-4D97-AF65-F5344CB8AC3E}">
        <p14:creationId xmlns:p14="http://schemas.microsoft.com/office/powerpoint/2010/main" val="3746710132"/>
      </p:ext>
    </p:extLst>
  </p:cSld>
  <p:clrMapOvr>
    <a:masterClrMapping/>
  </p:clrMapOvr>
  <p:extLst>
    <p:ext uri="{DCECCB84-F9BA-43D5-87BE-67443E8EF086}">
      <p15:sldGuideLst xmlns:p15="http://schemas.microsoft.com/office/powerpoint/2012/main">
        <p15:guide id="8" orient="horz" pos="464">
          <p15:clr>
            <a:srgbClr val="FBAE40"/>
          </p15:clr>
        </p15:guide>
        <p15:guide id="11" pos="694">
          <p15:clr>
            <a:srgbClr val="FBAE40"/>
          </p15:clr>
        </p15:guide>
        <p15:guide id="16" orient="horz" pos="8153">
          <p15:clr>
            <a:srgbClr val="FBAE40"/>
          </p15:clr>
        </p15:guide>
        <p15:guide id="20" orient="horz" pos="3073">
          <p15:clr>
            <a:srgbClr val="FBAE40"/>
          </p15:clr>
        </p15:guide>
        <p15:guide id="21" orient="horz" pos="3889">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7内容页">
    <p:spTree>
      <p:nvGrpSpPr>
        <p:cNvPr id="1" name=""/>
        <p:cNvGrpSpPr/>
        <p:nvPr/>
      </p:nvGrpSpPr>
      <p:grpSpPr>
        <a:xfrm>
          <a:off x="0" y="0"/>
          <a:ext cx="0" cy="0"/>
          <a:chOff x="0" y="0"/>
          <a:chExt cx="0" cy="0"/>
        </a:xfrm>
      </p:grpSpPr>
      <p:sp>
        <p:nvSpPr>
          <p:cNvPr id="78" name="矩形 77">
            <a:extLst>
              <a:ext uri="{FF2B5EF4-FFF2-40B4-BE49-F238E27FC236}">
                <a16:creationId xmlns:a16="http://schemas.microsoft.com/office/drawing/2014/main" id="{FA1C6EAC-D74C-449E-BB3A-09C96EE187F4}"/>
              </a:ext>
            </a:extLst>
          </p:cNvPr>
          <p:cNvSpPr/>
          <p:nvPr/>
        </p:nvSpPr>
        <p:spPr>
          <a:xfrm>
            <a:off x="-2595443" y="187627"/>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竞品颜色</a:t>
            </a:r>
            <a:endParaRPr lang="zh-CN" altLang="en-US" sz="1600" dirty="0"/>
          </a:p>
        </p:txBody>
      </p:sp>
      <p:sp>
        <p:nvSpPr>
          <p:cNvPr id="79" name="矩形 78">
            <a:extLst>
              <a:ext uri="{FF2B5EF4-FFF2-40B4-BE49-F238E27FC236}">
                <a16:creationId xmlns:a16="http://schemas.microsoft.com/office/drawing/2014/main" id="{783986A9-9A63-4C1F-8683-1FA2C9756A12}"/>
              </a:ext>
            </a:extLst>
          </p:cNvPr>
          <p:cNvSpPr/>
          <p:nvPr/>
        </p:nvSpPr>
        <p:spPr>
          <a:xfrm>
            <a:off x="12698804" y="422275"/>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品牌颜色</a:t>
            </a:r>
            <a:endParaRPr lang="zh-CN" altLang="en-US" sz="1600" dirty="0"/>
          </a:p>
        </p:txBody>
      </p:sp>
      <p:sp>
        <p:nvSpPr>
          <p:cNvPr id="81" name="文本框 80">
            <a:extLst>
              <a:ext uri="{FF2B5EF4-FFF2-40B4-BE49-F238E27FC236}">
                <a16:creationId xmlns:a16="http://schemas.microsoft.com/office/drawing/2014/main" id="{7BF6E8E8-ED00-477C-86AB-7AF889402C01}"/>
              </a:ext>
            </a:extLst>
          </p:cNvPr>
          <p:cNvSpPr txBox="1"/>
          <p:nvPr/>
        </p:nvSpPr>
        <p:spPr>
          <a:xfrm>
            <a:off x="-2354986" y="745116"/>
            <a:ext cx="78226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Apple</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82" name="组 176">
            <a:extLst>
              <a:ext uri="{FF2B5EF4-FFF2-40B4-BE49-F238E27FC236}">
                <a16:creationId xmlns:a16="http://schemas.microsoft.com/office/drawing/2014/main" id="{2816222C-9E81-4982-B62F-A7D25684B936}"/>
              </a:ext>
            </a:extLst>
          </p:cNvPr>
          <p:cNvGrpSpPr/>
          <p:nvPr/>
        </p:nvGrpSpPr>
        <p:grpSpPr>
          <a:xfrm>
            <a:off x="-3386918" y="1009241"/>
            <a:ext cx="2795791" cy="348813"/>
            <a:chOff x="-5043485" y="1324983"/>
            <a:chExt cx="4785749" cy="538842"/>
          </a:xfrm>
        </p:grpSpPr>
        <p:sp>
          <p:nvSpPr>
            <p:cNvPr id="83" name="矩形 82">
              <a:extLst>
                <a:ext uri="{FF2B5EF4-FFF2-40B4-BE49-F238E27FC236}">
                  <a16:creationId xmlns:a16="http://schemas.microsoft.com/office/drawing/2014/main" id="{202A6453-FA11-4DE9-95F7-BCC05634195A}"/>
                </a:ext>
              </a:extLst>
            </p:cNvPr>
            <p:cNvSpPr/>
            <p:nvPr userDrawn="1"/>
          </p:nvSpPr>
          <p:spPr>
            <a:xfrm>
              <a:off x="-3854817" y="1324983"/>
              <a:ext cx="1199028" cy="538842"/>
            </a:xfrm>
            <a:prstGeom prst="rect">
              <a:avLst/>
            </a:prstGeom>
            <a:solidFill>
              <a:schemeClr val="tx1">
                <a:lumMod val="50000"/>
                <a:lumOff val="5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5" name="矩形 84">
              <a:extLst>
                <a:ext uri="{FF2B5EF4-FFF2-40B4-BE49-F238E27FC236}">
                  <a16:creationId xmlns:a16="http://schemas.microsoft.com/office/drawing/2014/main" id="{FFAAD43E-AB9A-4ACD-8BEB-41A51B965A1E}"/>
                </a:ext>
              </a:extLst>
            </p:cNvPr>
            <p:cNvSpPr/>
            <p:nvPr userDrawn="1"/>
          </p:nvSpPr>
          <p:spPr>
            <a:xfrm>
              <a:off x="-2655789" y="1324983"/>
              <a:ext cx="1199028" cy="538842"/>
            </a:xfrm>
            <a:prstGeom prst="rect">
              <a:avLst/>
            </a:prstGeom>
            <a:solidFill>
              <a:schemeClr val="tx1">
                <a:lumMod val="75000"/>
                <a:lumOff val="2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6" name="矩形 85">
              <a:extLst>
                <a:ext uri="{FF2B5EF4-FFF2-40B4-BE49-F238E27FC236}">
                  <a16:creationId xmlns:a16="http://schemas.microsoft.com/office/drawing/2014/main" id="{16755F09-F9FC-472C-A008-7FE730243869}"/>
                </a:ext>
              </a:extLst>
            </p:cNvPr>
            <p:cNvSpPr/>
            <p:nvPr userDrawn="1"/>
          </p:nvSpPr>
          <p:spPr>
            <a:xfrm>
              <a:off x="-5043485" y="1324983"/>
              <a:ext cx="1199028" cy="538842"/>
            </a:xfrm>
            <a:prstGeom prst="rect">
              <a:avLst/>
            </a:prstGeom>
            <a:solidFill>
              <a:schemeClr val="bg1">
                <a:lumMod val="8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7" name="矩形 86">
              <a:extLst>
                <a:ext uri="{FF2B5EF4-FFF2-40B4-BE49-F238E27FC236}">
                  <a16:creationId xmlns:a16="http://schemas.microsoft.com/office/drawing/2014/main" id="{FF07EF8F-AE63-452D-B2F3-484F32CB6856}"/>
                </a:ext>
              </a:extLst>
            </p:cNvPr>
            <p:cNvSpPr/>
            <p:nvPr userDrawn="1"/>
          </p:nvSpPr>
          <p:spPr>
            <a:xfrm>
              <a:off x="-1456764" y="1324983"/>
              <a:ext cx="1199028" cy="538842"/>
            </a:xfrm>
            <a:prstGeom prst="rect">
              <a:avLst/>
            </a:prstGeom>
            <a:solidFill>
              <a:schemeClr val="tx1">
                <a:lumMod val="9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88" name="文本框 87">
            <a:extLst>
              <a:ext uri="{FF2B5EF4-FFF2-40B4-BE49-F238E27FC236}">
                <a16:creationId xmlns:a16="http://schemas.microsoft.com/office/drawing/2014/main" id="{76D3A509-F178-40F1-92A3-6255525A9219}"/>
              </a:ext>
            </a:extLst>
          </p:cNvPr>
          <p:cNvSpPr txBox="1"/>
          <p:nvPr/>
        </p:nvSpPr>
        <p:spPr>
          <a:xfrm>
            <a:off x="-2456774" y="1587829"/>
            <a:ext cx="98584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Samsung</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95" name="组 183">
            <a:extLst>
              <a:ext uri="{FF2B5EF4-FFF2-40B4-BE49-F238E27FC236}">
                <a16:creationId xmlns:a16="http://schemas.microsoft.com/office/drawing/2014/main" id="{3E50086D-A816-4FD9-B1C5-7AAA09700F6A}"/>
              </a:ext>
            </a:extLst>
          </p:cNvPr>
          <p:cNvGrpSpPr/>
          <p:nvPr/>
        </p:nvGrpSpPr>
        <p:grpSpPr>
          <a:xfrm>
            <a:off x="-3386918" y="1862479"/>
            <a:ext cx="2795791" cy="348813"/>
            <a:chOff x="16164196" y="17668285"/>
            <a:chExt cx="4785749" cy="486635"/>
          </a:xfrm>
        </p:grpSpPr>
        <p:sp>
          <p:nvSpPr>
            <p:cNvPr id="116" name="矩形 115">
              <a:extLst>
                <a:ext uri="{FF2B5EF4-FFF2-40B4-BE49-F238E27FC236}">
                  <a16:creationId xmlns:a16="http://schemas.microsoft.com/office/drawing/2014/main" id="{8D45C010-9505-4363-92ED-32841CCD0AF3}"/>
                </a:ext>
              </a:extLst>
            </p:cNvPr>
            <p:cNvSpPr/>
            <p:nvPr userDrawn="1"/>
          </p:nvSpPr>
          <p:spPr>
            <a:xfrm>
              <a:off x="17352864" y="17668285"/>
              <a:ext cx="1199028" cy="486635"/>
            </a:xfrm>
            <a:prstGeom prst="rect">
              <a:avLst/>
            </a:prstGeom>
            <a:solidFill>
              <a:srgbClr val="8C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8" name="矩形 117">
              <a:extLst>
                <a:ext uri="{FF2B5EF4-FFF2-40B4-BE49-F238E27FC236}">
                  <a16:creationId xmlns:a16="http://schemas.microsoft.com/office/drawing/2014/main" id="{91DD7213-FF39-4102-B440-C37E32AF07B6}"/>
                </a:ext>
              </a:extLst>
            </p:cNvPr>
            <p:cNvSpPr/>
            <p:nvPr userDrawn="1"/>
          </p:nvSpPr>
          <p:spPr>
            <a:xfrm>
              <a:off x="18551892" y="17668285"/>
              <a:ext cx="1199028" cy="486635"/>
            </a:xfrm>
            <a:prstGeom prst="rect">
              <a:avLst/>
            </a:prstGeom>
            <a:solidFill>
              <a:srgbClr val="7832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9" name="矩形 118">
              <a:extLst>
                <a:ext uri="{FF2B5EF4-FFF2-40B4-BE49-F238E27FC236}">
                  <a16:creationId xmlns:a16="http://schemas.microsoft.com/office/drawing/2014/main" id="{5655B82C-91B5-4CE2-AA4B-5F4729920F0D}"/>
                </a:ext>
              </a:extLst>
            </p:cNvPr>
            <p:cNvSpPr/>
            <p:nvPr userDrawn="1"/>
          </p:nvSpPr>
          <p:spPr>
            <a:xfrm>
              <a:off x="19750917" y="17668285"/>
              <a:ext cx="1199028" cy="486635"/>
            </a:xfrm>
            <a:prstGeom prst="rect">
              <a:avLst/>
            </a:prstGeom>
            <a:solidFill>
              <a:srgbClr val="67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0" name="矩形 119">
              <a:extLst>
                <a:ext uri="{FF2B5EF4-FFF2-40B4-BE49-F238E27FC236}">
                  <a16:creationId xmlns:a16="http://schemas.microsoft.com/office/drawing/2014/main" id="{4411C692-76C9-4E32-9305-3D2CC085E45E}"/>
                </a:ext>
              </a:extLst>
            </p:cNvPr>
            <p:cNvSpPr/>
            <p:nvPr userDrawn="1"/>
          </p:nvSpPr>
          <p:spPr>
            <a:xfrm>
              <a:off x="16164196" y="17668285"/>
              <a:ext cx="1199028" cy="486635"/>
            </a:xfrm>
            <a:prstGeom prst="rect">
              <a:avLst/>
            </a:prstGeom>
            <a:solidFill>
              <a:srgbClr val="8C6D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21" name="矩形 120">
            <a:extLst>
              <a:ext uri="{FF2B5EF4-FFF2-40B4-BE49-F238E27FC236}">
                <a16:creationId xmlns:a16="http://schemas.microsoft.com/office/drawing/2014/main" id="{75CAEE26-63CD-43C1-845C-08D553705AD4}"/>
              </a:ext>
            </a:extLst>
          </p:cNvPr>
          <p:cNvSpPr/>
          <p:nvPr/>
        </p:nvSpPr>
        <p:spPr>
          <a:xfrm>
            <a:off x="-2692509" y="6189140"/>
            <a:ext cx="700461" cy="297517"/>
          </a:xfrm>
          <a:prstGeom prst="rect">
            <a:avLst/>
          </a:prstGeom>
          <a:solidFill>
            <a:srgbClr val="0033B7"/>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2" name="矩形 121">
            <a:extLst>
              <a:ext uri="{FF2B5EF4-FFF2-40B4-BE49-F238E27FC236}">
                <a16:creationId xmlns:a16="http://schemas.microsoft.com/office/drawing/2014/main" id="{080412CC-0A91-4197-8113-0A33AC372E35}"/>
              </a:ext>
            </a:extLst>
          </p:cNvPr>
          <p:cNvSpPr/>
          <p:nvPr/>
        </p:nvSpPr>
        <p:spPr>
          <a:xfrm>
            <a:off x="-3398069" y="6189140"/>
            <a:ext cx="705560" cy="297517"/>
          </a:xfrm>
          <a:prstGeom prst="rect">
            <a:avLst/>
          </a:prstGeom>
          <a:solidFill>
            <a:srgbClr val="0A00C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3" name="矩形 122">
            <a:extLst>
              <a:ext uri="{FF2B5EF4-FFF2-40B4-BE49-F238E27FC236}">
                <a16:creationId xmlns:a16="http://schemas.microsoft.com/office/drawing/2014/main" id="{3E8F3622-653B-4FFD-9932-8D9815568C72}"/>
              </a:ext>
            </a:extLst>
          </p:cNvPr>
          <p:cNvSpPr/>
          <p:nvPr/>
        </p:nvSpPr>
        <p:spPr>
          <a:xfrm>
            <a:off x="-1992048" y="6186830"/>
            <a:ext cx="700461" cy="297517"/>
          </a:xfrm>
          <a:prstGeom prst="rect">
            <a:avLst/>
          </a:prstGeom>
          <a:solidFill>
            <a:srgbClr val="01288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4" name="矩形 123">
            <a:extLst>
              <a:ext uri="{FF2B5EF4-FFF2-40B4-BE49-F238E27FC236}">
                <a16:creationId xmlns:a16="http://schemas.microsoft.com/office/drawing/2014/main" id="{C1A06EE2-5A44-45B5-AFE7-84090FDDCA7D}"/>
              </a:ext>
            </a:extLst>
          </p:cNvPr>
          <p:cNvSpPr/>
          <p:nvPr/>
        </p:nvSpPr>
        <p:spPr>
          <a:xfrm>
            <a:off x="-1291588" y="6186830"/>
            <a:ext cx="700461" cy="297517"/>
          </a:xfrm>
          <a:prstGeom prst="rect">
            <a:avLst/>
          </a:prstGeom>
          <a:solidFill>
            <a:srgbClr val="00095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5" name="文本框 124">
            <a:extLst>
              <a:ext uri="{FF2B5EF4-FFF2-40B4-BE49-F238E27FC236}">
                <a16:creationId xmlns:a16="http://schemas.microsoft.com/office/drawing/2014/main" id="{428063FA-B5CF-4B8F-AA21-365E11C7D7DF}"/>
              </a:ext>
            </a:extLst>
          </p:cNvPr>
          <p:cNvSpPr txBox="1"/>
          <p:nvPr/>
        </p:nvSpPr>
        <p:spPr>
          <a:xfrm>
            <a:off x="-2451159" y="5860568"/>
            <a:ext cx="974626"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其他品牌颜色</a:t>
            </a:r>
          </a:p>
        </p:txBody>
      </p:sp>
      <p:grpSp>
        <p:nvGrpSpPr>
          <p:cNvPr id="126" name="组 209">
            <a:extLst>
              <a:ext uri="{FF2B5EF4-FFF2-40B4-BE49-F238E27FC236}">
                <a16:creationId xmlns:a16="http://schemas.microsoft.com/office/drawing/2014/main" id="{2FB29870-7F81-48E0-9CEF-A4F9AF2CF01E}"/>
              </a:ext>
            </a:extLst>
          </p:cNvPr>
          <p:cNvGrpSpPr/>
          <p:nvPr/>
        </p:nvGrpSpPr>
        <p:grpSpPr>
          <a:xfrm>
            <a:off x="-3398070" y="4458239"/>
            <a:ext cx="2806943" cy="351124"/>
            <a:chOff x="-3429000" y="9944467"/>
            <a:chExt cx="3171264" cy="702248"/>
          </a:xfrm>
        </p:grpSpPr>
        <p:sp>
          <p:nvSpPr>
            <p:cNvPr id="127" name="矩形 126">
              <a:extLst>
                <a:ext uri="{FF2B5EF4-FFF2-40B4-BE49-F238E27FC236}">
                  <a16:creationId xmlns:a16="http://schemas.microsoft.com/office/drawing/2014/main" id="{B7D53EEC-00C1-4825-99A6-08CF719DF747}"/>
                </a:ext>
              </a:extLst>
            </p:cNvPr>
            <p:cNvSpPr/>
            <p:nvPr userDrawn="1"/>
          </p:nvSpPr>
          <p:spPr>
            <a:xfrm>
              <a:off x="-2631863" y="9949089"/>
              <a:ext cx="791376" cy="697626"/>
            </a:xfrm>
            <a:prstGeom prst="rect">
              <a:avLst/>
            </a:prstGeom>
            <a:solidFill>
              <a:srgbClr val="FF59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8" name="矩形 127">
              <a:extLst>
                <a:ext uri="{FF2B5EF4-FFF2-40B4-BE49-F238E27FC236}">
                  <a16:creationId xmlns:a16="http://schemas.microsoft.com/office/drawing/2014/main" id="{8547D20C-4A1F-43AE-B576-4250DB583885}"/>
                </a:ext>
              </a:extLst>
            </p:cNvPr>
            <p:cNvSpPr/>
            <p:nvPr userDrawn="1"/>
          </p:nvSpPr>
          <p:spPr>
            <a:xfrm>
              <a:off x="-3429000" y="9949089"/>
              <a:ext cx="797137" cy="697626"/>
            </a:xfrm>
            <a:prstGeom prst="rect">
              <a:avLst/>
            </a:prstGeom>
            <a:solidFill>
              <a:srgbClr val="FFA31E"/>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9" name="矩形 128">
              <a:extLst>
                <a:ext uri="{FF2B5EF4-FFF2-40B4-BE49-F238E27FC236}">
                  <a16:creationId xmlns:a16="http://schemas.microsoft.com/office/drawing/2014/main" id="{174380BC-E7A0-46C6-8245-8422C3CC3A2C}"/>
                </a:ext>
              </a:extLst>
            </p:cNvPr>
            <p:cNvSpPr/>
            <p:nvPr userDrawn="1"/>
          </p:nvSpPr>
          <p:spPr>
            <a:xfrm>
              <a:off x="-1840486" y="9944467"/>
              <a:ext cx="791376" cy="697626"/>
            </a:xfrm>
            <a:prstGeom prst="rect">
              <a:avLst/>
            </a:prstGeom>
            <a:solidFill>
              <a:srgbClr val="DE4F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0" name="矩形 129">
              <a:extLst>
                <a:ext uri="{FF2B5EF4-FFF2-40B4-BE49-F238E27FC236}">
                  <a16:creationId xmlns:a16="http://schemas.microsoft.com/office/drawing/2014/main" id="{067A59BF-B646-4495-A0E0-B17C14DD70C6}"/>
                </a:ext>
              </a:extLst>
            </p:cNvPr>
            <p:cNvSpPr/>
            <p:nvPr userDrawn="1"/>
          </p:nvSpPr>
          <p:spPr>
            <a:xfrm>
              <a:off x="-1049112" y="9944467"/>
              <a:ext cx="791376" cy="697626"/>
            </a:xfrm>
            <a:prstGeom prst="rect">
              <a:avLst/>
            </a:prstGeom>
            <a:solidFill>
              <a:srgbClr val="C646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31" name="文本框 130">
            <a:extLst>
              <a:ext uri="{FF2B5EF4-FFF2-40B4-BE49-F238E27FC236}">
                <a16:creationId xmlns:a16="http://schemas.microsoft.com/office/drawing/2014/main" id="{059083EE-0C5A-4126-8F96-915D2D3F88DF}"/>
              </a:ext>
            </a:extLst>
          </p:cNvPr>
          <p:cNvSpPr txBox="1"/>
          <p:nvPr/>
        </p:nvSpPr>
        <p:spPr>
          <a:xfrm>
            <a:off x="-2387041" y="4185714"/>
            <a:ext cx="84638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Xiaomi 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32" name="矩形 131">
            <a:extLst>
              <a:ext uri="{FF2B5EF4-FFF2-40B4-BE49-F238E27FC236}">
                <a16:creationId xmlns:a16="http://schemas.microsoft.com/office/drawing/2014/main" id="{E8116737-AAAE-4BCE-8881-10CB2A77DABC}"/>
              </a:ext>
            </a:extLst>
          </p:cNvPr>
          <p:cNvSpPr/>
          <p:nvPr/>
        </p:nvSpPr>
        <p:spPr>
          <a:xfrm>
            <a:off x="-2692509" y="5337669"/>
            <a:ext cx="700461" cy="297517"/>
          </a:xfrm>
          <a:prstGeom prst="rect">
            <a:avLst/>
          </a:prstGeom>
          <a:solidFill>
            <a:srgbClr val="348DF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3" name="矩形 132">
            <a:extLst>
              <a:ext uri="{FF2B5EF4-FFF2-40B4-BE49-F238E27FC236}">
                <a16:creationId xmlns:a16="http://schemas.microsoft.com/office/drawing/2014/main" id="{7A954988-FFFD-42E5-8B51-FCBE92D28D06}"/>
              </a:ext>
            </a:extLst>
          </p:cNvPr>
          <p:cNvSpPr/>
          <p:nvPr/>
        </p:nvSpPr>
        <p:spPr>
          <a:xfrm>
            <a:off x="-3398069" y="5337669"/>
            <a:ext cx="705560" cy="297517"/>
          </a:xfrm>
          <a:prstGeom prst="rect">
            <a:avLst/>
          </a:prstGeom>
          <a:solidFill>
            <a:srgbClr val="0FFBFA"/>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4" name="矩形 133">
            <a:extLst>
              <a:ext uri="{FF2B5EF4-FFF2-40B4-BE49-F238E27FC236}">
                <a16:creationId xmlns:a16="http://schemas.microsoft.com/office/drawing/2014/main" id="{3EA3EE07-DE7A-4C07-A3C3-9CB6FF53FFC7}"/>
              </a:ext>
            </a:extLst>
          </p:cNvPr>
          <p:cNvSpPr/>
          <p:nvPr/>
        </p:nvSpPr>
        <p:spPr>
          <a:xfrm>
            <a:off x="-1992048" y="5335358"/>
            <a:ext cx="700461" cy="297517"/>
          </a:xfrm>
          <a:prstGeom prst="rect">
            <a:avLst/>
          </a:prstGeom>
          <a:solidFill>
            <a:srgbClr val="705EE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5" name="矩形 134">
            <a:extLst>
              <a:ext uri="{FF2B5EF4-FFF2-40B4-BE49-F238E27FC236}">
                <a16:creationId xmlns:a16="http://schemas.microsoft.com/office/drawing/2014/main" id="{B0142FF1-C457-425F-9461-F99BA4ED7F2C}"/>
              </a:ext>
            </a:extLst>
          </p:cNvPr>
          <p:cNvSpPr/>
          <p:nvPr/>
        </p:nvSpPr>
        <p:spPr>
          <a:xfrm>
            <a:off x="-1291588" y="5335358"/>
            <a:ext cx="700461" cy="297517"/>
          </a:xfrm>
          <a:prstGeom prst="rect">
            <a:avLst/>
          </a:prstGeom>
          <a:solidFill>
            <a:srgbClr val="A837DC"/>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6" name="文本框 135">
            <a:extLst>
              <a:ext uri="{FF2B5EF4-FFF2-40B4-BE49-F238E27FC236}">
                <a16:creationId xmlns:a16="http://schemas.microsoft.com/office/drawing/2014/main" id="{6786003C-F295-407F-95FD-87D4EA3FE4BD}"/>
              </a:ext>
            </a:extLst>
          </p:cNvPr>
          <p:cNvSpPr txBox="1"/>
          <p:nvPr/>
        </p:nvSpPr>
        <p:spPr>
          <a:xfrm>
            <a:off x="-2371009" y="5037185"/>
            <a:ext cx="814325"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Honor</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37" name="矩形 136">
            <a:extLst>
              <a:ext uri="{FF2B5EF4-FFF2-40B4-BE49-F238E27FC236}">
                <a16:creationId xmlns:a16="http://schemas.microsoft.com/office/drawing/2014/main" id="{52B2DFBC-29F4-40E0-B57F-ED2468E83996}"/>
              </a:ext>
            </a:extLst>
          </p:cNvPr>
          <p:cNvSpPr/>
          <p:nvPr/>
        </p:nvSpPr>
        <p:spPr>
          <a:xfrm>
            <a:off x="12494948" y="1401939"/>
            <a:ext cx="1673075" cy="297517"/>
          </a:xfrm>
          <a:prstGeom prst="rect">
            <a:avLst/>
          </a:prstGeom>
          <a:solidFill>
            <a:srgbClr val="00C9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8" name="矩形 137">
            <a:extLst>
              <a:ext uri="{FF2B5EF4-FFF2-40B4-BE49-F238E27FC236}">
                <a16:creationId xmlns:a16="http://schemas.microsoft.com/office/drawing/2014/main" id="{86F1494F-C83C-4E42-87C8-F4526856CF96}"/>
              </a:ext>
            </a:extLst>
          </p:cNvPr>
          <p:cNvSpPr/>
          <p:nvPr/>
        </p:nvSpPr>
        <p:spPr>
          <a:xfrm>
            <a:off x="12494948" y="1827004"/>
            <a:ext cx="1673075" cy="297517"/>
          </a:xfrm>
          <a:prstGeom prst="rect">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9" name="矩形 138">
            <a:extLst>
              <a:ext uri="{FF2B5EF4-FFF2-40B4-BE49-F238E27FC236}">
                <a16:creationId xmlns:a16="http://schemas.microsoft.com/office/drawing/2014/main" id="{EFAEA67C-5D47-4C50-9C55-07175ADF1CF2}"/>
              </a:ext>
            </a:extLst>
          </p:cNvPr>
          <p:cNvSpPr/>
          <p:nvPr/>
        </p:nvSpPr>
        <p:spPr>
          <a:xfrm>
            <a:off x="12494948" y="2245700"/>
            <a:ext cx="1673075" cy="297517"/>
          </a:xfrm>
          <a:prstGeom prst="rect">
            <a:avLst/>
          </a:prstGeom>
          <a:solidFill>
            <a:schemeClr val="accent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0" name="矩形 139">
            <a:extLst>
              <a:ext uri="{FF2B5EF4-FFF2-40B4-BE49-F238E27FC236}">
                <a16:creationId xmlns:a16="http://schemas.microsoft.com/office/drawing/2014/main" id="{3926C737-6B32-41A0-98B3-E7E4E6061067}"/>
              </a:ext>
            </a:extLst>
          </p:cNvPr>
          <p:cNvSpPr/>
          <p:nvPr/>
        </p:nvSpPr>
        <p:spPr>
          <a:xfrm>
            <a:off x="12494948" y="2664397"/>
            <a:ext cx="1673075" cy="297517"/>
          </a:xfrm>
          <a:prstGeom prst="rect">
            <a:avLst/>
          </a:prstGeom>
          <a:solidFill>
            <a:schemeClr val="accent4"/>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1" name="矩形 140">
            <a:extLst>
              <a:ext uri="{FF2B5EF4-FFF2-40B4-BE49-F238E27FC236}">
                <a16:creationId xmlns:a16="http://schemas.microsoft.com/office/drawing/2014/main" id="{29A2D7E8-8E99-44D6-A2C5-759047C797D7}"/>
              </a:ext>
            </a:extLst>
          </p:cNvPr>
          <p:cNvSpPr/>
          <p:nvPr/>
        </p:nvSpPr>
        <p:spPr>
          <a:xfrm>
            <a:off x="12494948" y="3086546"/>
            <a:ext cx="1673075" cy="297517"/>
          </a:xfrm>
          <a:prstGeom prst="rect">
            <a:avLst/>
          </a:prstGeom>
          <a:solidFill>
            <a:srgbClr val="F0B51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2" name="矩形 141">
            <a:extLst>
              <a:ext uri="{FF2B5EF4-FFF2-40B4-BE49-F238E27FC236}">
                <a16:creationId xmlns:a16="http://schemas.microsoft.com/office/drawing/2014/main" id="{511A0ED4-9628-44D9-8F67-CAB08B15C33F}"/>
              </a:ext>
            </a:extLst>
          </p:cNvPr>
          <p:cNvSpPr/>
          <p:nvPr/>
        </p:nvSpPr>
        <p:spPr>
          <a:xfrm>
            <a:off x="12494948" y="3488918"/>
            <a:ext cx="1673075" cy="297517"/>
          </a:xfrm>
          <a:prstGeom prst="rect">
            <a:avLst/>
          </a:prstGeom>
          <a:solidFill>
            <a:schemeClr val="tx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3" name="文本框 142">
            <a:extLst>
              <a:ext uri="{FF2B5EF4-FFF2-40B4-BE49-F238E27FC236}">
                <a16:creationId xmlns:a16="http://schemas.microsoft.com/office/drawing/2014/main" id="{3A9CE24F-2BCB-43B3-A3AB-1411BE09EB25}"/>
              </a:ext>
            </a:extLst>
          </p:cNvPr>
          <p:cNvSpPr txBox="1"/>
          <p:nvPr/>
        </p:nvSpPr>
        <p:spPr>
          <a:xfrm>
            <a:off x="12619797" y="3522997"/>
            <a:ext cx="144095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NEX</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44" name="文本框 143">
            <a:extLst>
              <a:ext uri="{FF2B5EF4-FFF2-40B4-BE49-F238E27FC236}">
                <a16:creationId xmlns:a16="http://schemas.microsoft.com/office/drawing/2014/main" id="{D5EFEBF7-A366-48BC-9B99-124902AD53AF}"/>
              </a:ext>
            </a:extLst>
          </p:cNvPr>
          <p:cNvSpPr txBox="1"/>
          <p:nvPr/>
        </p:nvSpPr>
        <p:spPr>
          <a:xfrm>
            <a:off x="12653667" y="3111825"/>
            <a:ext cx="140708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err="1">
                <a:solidFill>
                  <a:schemeClr val="bg1"/>
                </a:solidFill>
                <a:latin typeface="vivo type CN简 Light" panose="02000400000000000000" pitchFamily="50" charset="-122"/>
                <a:ea typeface="vivo type CN简 Light" panose="02000400000000000000" pitchFamily="50" charset="-122"/>
                <a:cs typeface="vivo type CNS" charset="-122"/>
              </a:rPr>
              <a:t>iQOO</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grpSp>
        <p:nvGrpSpPr>
          <p:cNvPr id="145" name="组 65">
            <a:extLst>
              <a:ext uri="{FF2B5EF4-FFF2-40B4-BE49-F238E27FC236}">
                <a16:creationId xmlns:a16="http://schemas.microsoft.com/office/drawing/2014/main" id="{78886D46-F137-4D1D-B6BD-BEEFFC897379}"/>
              </a:ext>
            </a:extLst>
          </p:cNvPr>
          <p:cNvGrpSpPr/>
          <p:nvPr/>
        </p:nvGrpSpPr>
        <p:grpSpPr>
          <a:xfrm>
            <a:off x="-3400879" y="2739059"/>
            <a:ext cx="2809752" cy="348813"/>
            <a:chOff x="5058585" y="17714855"/>
            <a:chExt cx="4833751" cy="515167"/>
          </a:xfrm>
        </p:grpSpPr>
        <p:sp>
          <p:nvSpPr>
            <p:cNvPr id="146" name="矩形 145">
              <a:extLst>
                <a:ext uri="{FF2B5EF4-FFF2-40B4-BE49-F238E27FC236}">
                  <a16:creationId xmlns:a16="http://schemas.microsoft.com/office/drawing/2014/main" id="{F5EDAF70-7F14-43F6-B5E3-4415EEA310BB}"/>
                </a:ext>
              </a:extLst>
            </p:cNvPr>
            <p:cNvSpPr/>
            <p:nvPr userDrawn="1"/>
          </p:nvSpPr>
          <p:spPr>
            <a:xfrm>
              <a:off x="7494283" y="17714855"/>
              <a:ext cx="1199027" cy="515167"/>
            </a:xfrm>
            <a:prstGeom prst="rect">
              <a:avLst/>
            </a:prstGeom>
            <a:solidFill>
              <a:srgbClr val="00394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7" name="矩形 146">
              <a:extLst>
                <a:ext uri="{FF2B5EF4-FFF2-40B4-BE49-F238E27FC236}">
                  <a16:creationId xmlns:a16="http://schemas.microsoft.com/office/drawing/2014/main" id="{61CEC496-210D-4351-A90B-ADC6B435DB5E}"/>
                </a:ext>
              </a:extLst>
            </p:cNvPr>
            <p:cNvSpPr/>
            <p:nvPr userDrawn="1"/>
          </p:nvSpPr>
          <p:spPr>
            <a:xfrm>
              <a:off x="5058585" y="17714855"/>
              <a:ext cx="1215431" cy="515167"/>
            </a:xfrm>
            <a:prstGeom prst="rect">
              <a:avLst/>
            </a:prstGeom>
            <a:solidFill>
              <a:srgbClr val="00C87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8" name="矩形 147">
              <a:extLst>
                <a:ext uri="{FF2B5EF4-FFF2-40B4-BE49-F238E27FC236}">
                  <a16:creationId xmlns:a16="http://schemas.microsoft.com/office/drawing/2014/main" id="{E8394EB2-B65F-4590-BC56-2DEF9490873E}"/>
                </a:ext>
              </a:extLst>
            </p:cNvPr>
            <p:cNvSpPr/>
            <p:nvPr userDrawn="1"/>
          </p:nvSpPr>
          <p:spPr>
            <a:xfrm>
              <a:off x="8693309" y="17714855"/>
              <a:ext cx="1199027" cy="515167"/>
            </a:xfrm>
            <a:prstGeom prst="rect">
              <a:avLst/>
            </a:prstGeom>
            <a:solidFill>
              <a:srgbClr val="0070C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9" name="矩形 148">
              <a:extLst>
                <a:ext uri="{FF2B5EF4-FFF2-40B4-BE49-F238E27FC236}">
                  <a16:creationId xmlns:a16="http://schemas.microsoft.com/office/drawing/2014/main" id="{148222B2-96FA-4870-8FAF-92278301D5A0}"/>
                </a:ext>
              </a:extLst>
            </p:cNvPr>
            <p:cNvSpPr/>
            <p:nvPr userDrawn="1"/>
          </p:nvSpPr>
          <p:spPr>
            <a:xfrm>
              <a:off x="6267324" y="17714855"/>
              <a:ext cx="1215431" cy="515167"/>
            </a:xfrm>
            <a:prstGeom prst="rect">
              <a:avLst/>
            </a:prstGeom>
            <a:solidFill>
              <a:srgbClr val="66DECD"/>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50" name="文本框 149">
            <a:extLst>
              <a:ext uri="{FF2B5EF4-FFF2-40B4-BE49-F238E27FC236}">
                <a16:creationId xmlns:a16="http://schemas.microsoft.com/office/drawing/2014/main" id="{CA990CC1-0372-4631-BD53-FFD250E8D139}"/>
              </a:ext>
            </a:extLst>
          </p:cNvPr>
          <p:cNvSpPr txBox="1"/>
          <p:nvPr/>
        </p:nvSpPr>
        <p:spPr>
          <a:xfrm>
            <a:off x="-2350175" y="2455919"/>
            <a:ext cx="772648"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err="1">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Oppo</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51" name="组 88">
            <a:extLst>
              <a:ext uri="{FF2B5EF4-FFF2-40B4-BE49-F238E27FC236}">
                <a16:creationId xmlns:a16="http://schemas.microsoft.com/office/drawing/2014/main" id="{5C72FF8E-7076-4A65-9083-EA2AB5EFB26B}"/>
              </a:ext>
            </a:extLst>
          </p:cNvPr>
          <p:cNvGrpSpPr/>
          <p:nvPr/>
        </p:nvGrpSpPr>
        <p:grpSpPr>
          <a:xfrm>
            <a:off x="-3388739" y="3603967"/>
            <a:ext cx="2797612" cy="348813"/>
            <a:chOff x="10651243" y="17726064"/>
            <a:chExt cx="4775839" cy="526796"/>
          </a:xfrm>
        </p:grpSpPr>
        <p:sp>
          <p:nvSpPr>
            <p:cNvPr id="152" name="矩形 151">
              <a:extLst>
                <a:ext uri="{FF2B5EF4-FFF2-40B4-BE49-F238E27FC236}">
                  <a16:creationId xmlns:a16="http://schemas.microsoft.com/office/drawing/2014/main" id="{BDDC4288-CE49-47F8-8346-4F04B6321DEB}"/>
                </a:ext>
              </a:extLst>
            </p:cNvPr>
            <p:cNvSpPr/>
            <p:nvPr userDrawn="1"/>
          </p:nvSpPr>
          <p:spPr>
            <a:xfrm>
              <a:off x="14228056" y="17726064"/>
              <a:ext cx="1199026" cy="526796"/>
            </a:xfrm>
            <a:prstGeom prst="rect">
              <a:avLst/>
            </a:prstGeom>
            <a:solidFill>
              <a:srgbClr val="FF757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3" name="矩形 152">
              <a:extLst>
                <a:ext uri="{FF2B5EF4-FFF2-40B4-BE49-F238E27FC236}">
                  <a16:creationId xmlns:a16="http://schemas.microsoft.com/office/drawing/2014/main" id="{76FF4F58-E76F-4D91-AADE-26FB1B2A7962}"/>
                </a:ext>
              </a:extLst>
            </p:cNvPr>
            <p:cNvSpPr/>
            <p:nvPr userDrawn="1"/>
          </p:nvSpPr>
          <p:spPr>
            <a:xfrm>
              <a:off x="11850271" y="17726064"/>
              <a:ext cx="1199026" cy="526796"/>
            </a:xfrm>
            <a:prstGeom prst="rect">
              <a:avLst/>
            </a:prstGeom>
            <a:solidFill>
              <a:srgbClr val="7A00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4" name="矩形 153">
              <a:extLst>
                <a:ext uri="{FF2B5EF4-FFF2-40B4-BE49-F238E27FC236}">
                  <a16:creationId xmlns:a16="http://schemas.microsoft.com/office/drawing/2014/main" id="{B76174BF-F8E2-43BE-B9D8-E760331A6E0D}"/>
                </a:ext>
              </a:extLst>
            </p:cNvPr>
            <p:cNvSpPr/>
            <p:nvPr userDrawn="1"/>
          </p:nvSpPr>
          <p:spPr>
            <a:xfrm>
              <a:off x="10651243" y="17726064"/>
              <a:ext cx="1199026" cy="526796"/>
            </a:xfrm>
            <a:prstGeom prst="rect">
              <a:avLst/>
            </a:prstGeom>
            <a:solidFill>
              <a:srgbClr val="FF321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5" name="矩形 154">
              <a:extLst>
                <a:ext uri="{FF2B5EF4-FFF2-40B4-BE49-F238E27FC236}">
                  <a16:creationId xmlns:a16="http://schemas.microsoft.com/office/drawing/2014/main" id="{E6755A15-8461-4FAD-A44A-B00A5966F672}"/>
                </a:ext>
              </a:extLst>
            </p:cNvPr>
            <p:cNvSpPr/>
            <p:nvPr userDrawn="1"/>
          </p:nvSpPr>
          <p:spPr>
            <a:xfrm>
              <a:off x="13035753" y="17726064"/>
              <a:ext cx="1199026" cy="526796"/>
            </a:xfrm>
            <a:prstGeom prst="rect">
              <a:avLst/>
            </a:prstGeom>
            <a:solidFill>
              <a:srgbClr val="36121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56" name="文本框 155">
            <a:extLst>
              <a:ext uri="{FF2B5EF4-FFF2-40B4-BE49-F238E27FC236}">
                <a16:creationId xmlns:a16="http://schemas.microsoft.com/office/drawing/2014/main" id="{F97E3E23-E438-4C50-AF76-4D672A4E190B}"/>
              </a:ext>
            </a:extLst>
          </p:cNvPr>
          <p:cNvSpPr txBox="1"/>
          <p:nvPr/>
        </p:nvSpPr>
        <p:spPr>
          <a:xfrm>
            <a:off x="-2403072" y="3324009"/>
            <a:ext cx="87844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Huawei</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57" name="文本框 156">
            <a:extLst>
              <a:ext uri="{FF2B5EF4-FFF2-40B4-BE49-F238E27FC236}">
                <a16:creationId xmlns:a16="http://schemas.microsoft.com/office/drawing/2014/main" id="{C6832770-6E47-42BA-AC84-7E1F9C210598}"/>
              </a:ext>
            </a:extLst>
          </p:cNvPr>
          <p:cNvSpPr txBox="1"/>
          <p:nvPr/>
        </p:nvSpPr>
        <p:spPr>
          <a:xfrm>
            <a:off x="-2663134" y="367319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P</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58" name="文本框 157">
            <a:extLst>
              <a:ext uri="{FF2B5EF4-FFF2-40B4-BE49-F238E27FC236}">
                <a16:creationId xmlns:a16="http://schemas.microsoft.com/office/drawing/2014/main" id="{F653F43E-0991-476A-9678-190E90E34B3C}"/>
              </a:ext>
            </a:extLst>
          </p:cNvPr>
          <p:cNvSpPr txBox="1"/>
          <p:nvPr/>
        </p:nvSpPr>
        <p:spPr>
          <a:xfrm>
            <a:off x="-1954176" y="3667432"/>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Mate</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59" name="文本框 158">
            <a:extLst>
              <a:ext uri="{FF2B5EF4-FFF2-40B4-BE49-F238E27FC236}">
                <a16:creationId xmlns:a16="http://schemas.microsoft.com/office/drawing/2014/main" id="{C0CBB01A-910A-44C7-A536-292554DA85D0}"/>
              </a:ext>
            </a:extLst>
          </p:cNvPr>
          <p:cNvSpPr txBox="1"/>
          <p:nvPr/>
        </p:nvSpPr>
        <p:spPr>
          <a:xfrm>
            <a:off x="-1293545" y="3668248"/>
            <a:ext cx="702419"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Nova</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0" name="文本框 159">
            <a:extLst>
              <a:ext uri="{FF2B5EF4-FFF2-40B4-BE49-F238E27FC236}">
                <a16:creationId xmlns:a16="http://schemas.microsoft.com/office/drawing/2014/main" id="{1E5679E1-2B31-4FDA-91F9-7C12CF82FD20}"/>
              </a:ext>
            </a:extLst>
          </p:cNvPr>
          <p:cNvSpPr txBox="1"/>
          <p:nvPr/>
        </p:nvSpPr>
        <p:spPr>
          <a:xfrm>
            <a:off x="-1263986" y="2800229"/>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R</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1" name="文本框 160">
            <a:extLst>
              <a:ext uri="{FF2B5EF4-FFF2-40B4-BE49-F238E27FC236}">
                <a16:creationId xmlns:a16="http://schemas.microsoft.com/office/drawing/2014/main" id="{9A2B7A85-667A-475E-A961-D0D009227BB3}"/>
              </a:ext>
            </a:extLst>
          </p:cNvPr>
          <p:cNvSpPr txBox="1"/>
          <p:nvPr/>
        </p:nvSpPr>
        <p:spPr>
          <a:xfrm>
            <a:off x="-1991764" y="2829531"/>
            <a:ext cx="710370" cy="415498"/>
          </a:xfrm>
          <a:prstGeom prst="rect">
            <a:avLst/>
          </a:prstGeom>
          <a:noFill/>
        </p:spPr>
        <p:txBody>
          <a:bodyPr wrap="square" rtlCol="0">
            <a:spAutoFit/>
          </a:bodyPr>
          <a:lstStyle/>
          <a:p>
            <a:pPr algn="ctr"/>
            <a:r>
              <a:rPr kumimoji="1" lang="en-US" altLang="zh-CN" sz="1200" b="0" i="0" dirty="0">
                <a:solidFill>
                  <a:schemeClr val="bg1"/>
                </a:solidFill>
                <a:latin typeface="vivo type CN简 Light" panose="02000400000000000000" pitchFamily="50" charset="-122"/>
                <a:ea typeface="vivo type CN简 Light" panose="02000400000000000000" pitchFamily="50" charset="-122"/>
                <a:cs typeface="vivo type CNS" charset="-122"/>
              </a:rPr>
              <a:t>Find X</a:t>
            </a:r>
          </a:p>
          <a:p>
            <a:pPr algn="ctr"/>
            <a:endParaRPr kumimoji="1" lang="zh-CN" altLang="en-US" sz="9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2" name="文本框 161">
            <a:extLst>
              <a:ext uri="{FF2B5EF4-FFF2-40B4-BE49-F238E27FC236}">
                <a16:creationId xmlns:a16="http://schemas.microsoft.com/office/drawing/2014/main" id="{41245889-D887-458C-9EA7-751F77DD16C6}"/>
              </a:ext>
            </a:extLst>
          </p:cNvPr>
          <p:cNvSpPr txBox="1"/>
          <p:nvPr/>
        </p:nvSpPr>
        <p:spPr>
          <a:xfrm>
            <a:off x="-2663935" y="280742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K</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3" name="文本框 162">
            <a:extLst>
              <a:ext uri="{FF2B5EF4-FFF2-40B4-BE49-F238E27FC236}">
                <a16:creationId xmlns:a16="http://schemas.microsoft.com/office/drawing/2014/main" id="{998DFA5A-28BE-4E3B-9100-B317DD0B8183}"/>
              </a:ext>
            </a:extLst>
          </p:cNvPr>
          <p:cNvSpPr txBox="1"/>
          <p:nvPr/>
        </p:nvSpPr>
        <p:spPr>
          <a:xfrm>
            <a:off x="12250725" y="924379"/>
            <a:ext cx="2208397"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vivo</a:t>
            </a: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73" name="内容占位符 3">
            <a:extLst>
              <a:ext uri="{FF2B5EF4-FFF2-40B4-BE49-F238E27FC236}">
                <a16:creationId xmlns:a16="http://schemas.microsoft.com/office/drawing/2014/main" id="{A72C82FA-F9C4-0443-AE12-0400822AB902}"/>
              </a:ext>
            </a:extLst>
          </p:cNvPr>
          <p:cNvSpPr>
            <a:spLocks noGrp="1"/>
          </p:cNvSpPr>
          <p:nvPr>
            <p:ph sz="quarter" idx="59"/>
          </p:nvPr>
        </p:nvSpPr>
        <p:spPr>
          <a:xfrm>
            <a:off x="567671" y="1353477"/>
            <a:ext cx="11033080" cy="5131822"/>
          </a:xfrm>
        </p:spPr>
        <p:txBody>
          <a:bodyPr anchor="t">
            <a:normAutofit/>
          </a:bodyPr>
          <a:lstStyle>
            <a:lvl1pPr marL="228600" indent="-228600">
              <a:lnSpc>
                <a:spcPct val="150000"/>
              </a:lnSpc>
              <a:spcAft>
                <a:spcPts val="0"/>
              </a:spcAft>
              <a:buFont typeface="Arial" panose="020B0604020202020204" pitchFamily="34" charset="0"/>
              <a:buChar char="•"/>
              <a:defRPr sz="16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369094" indent="-228600">
              <a:lnSpc>
                <a:spcPct val="150000"/>
              </a:lnSpc>
              <a:spcAft>
                <a:spcPts val="0"/>
              </a:spcAft>
              <a:buFont typeface="Arial" panose="020B0604020202020204" pitchFamily="34" charset="0"/>
              <a:buChar char="•"/>
              <a:defRPr sz="16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540544" indent="-228600">
              <a:lnSpc>
                <a:spcPct val="150000"/>
              </a:lnSpc>
              <a:spcAft>
                <a:spcPts val="0"/>
              </a:spcAft>
              <a:buFont typeface="Arial" panose="020B0604020202020204" pitchFamily="34" charset="0"/>
              <a:buChar char="•"/>
              <a:defRPr sz="16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1123950" indent="-171450">
              <a:lnSpc>
                <a:spcPct val="150000"/>
              </a:lnSpc>
              <a:spcAft>
                <a:spcPts val="0"/>
              </a:spcAft>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1441450" indent="-171450">
              <a:lnSpc>
                <a:spcPct val="150000"/>
              </a:lnSpc>
              <a:spcAft>
                <a:spcPts val="0"/>
              </a:spcAft>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p:txBody>
      </p:sp>
      <p:pic>
        <p:nvPicPr>
          <p:cNvPr id="63" name="图片 62"/>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0625745" y="317694"/>
            <a:ext cx="979635" cy="257702"/>
          </a:xfrm>
          <a:prstGeom prst="rect">
            <a:avLst/>
          </a:prstGeom>
        </p:spPr>
      </p:pic>
      <p:sp>
        <p:nvSpPr>
          <p:cNvPr id="67" name="Textplatzhalter 8"/>
          <p:cNvSpPr>
            <a:spLocks noGrp="1"/>
          </p:cNvSpPr>
          <p:nvPr>
            <p:ph type="body" sz="quarter" idx="61" hasCustomPrompt="1"/>
          </p:nvPr>
        </p:nvSpPr>
        <p:spPr>
          <a:xfrm>
            <a:off x="560744" y="280072"/>
            <a:ext cx="9194219" cy="456860"/>
          </a:xfrm>
          <a:prstGeom prst="rect">
            <a:avLst/>
          </a:prstGeom>
        </p:spPr>
        <p:txBody>
          <a:bodyPr lIns="0" tIns="0" rIns="0" bIns="0" anchor="ctr">
            <a:noAutofit/>
          </a:bodyPr>
          <a:lstStyle>
            <a:lvl1pPr marL="0" indent="0">
              <a:lnSpc>
                <a:spcPct val="150000"/>
              </a:lnSpc>
              <a:spcBef>
                <a:spcPts val="0"/>
              </a:spcBef>
              <a:spcAft>
                <a:spcPts val="0"/>
              </a:spcAft>
              <a:buNone/>
              <a:defRPr sz="2600" b="0" i="0" cap="none" baseline="0">
                <a:solidFill>
                  <a:schemeClr val="tx1"/>
                </a:solidFill>
                <a:latin typeface="vivo type CN简 Regular" panose="02000500000000000000" pitchFamily="50" charset="-122"/>
                <a:ea typeface="vivo type CN简 Regular" panose="02000500000000000000" pitchFamily="50" charset="-122"/>
                <a:cs typeface="vivo type CN简 Regular" panose="02000500000000000000" pitchFamily="50" charset="-122"/>
              </a:defRPr>
            </a:lvl1pPr>
          </a:lstStyle>
          <a:p>
            <a:pPr lvl="0"/>
            <a:r>
              <a:rPr lang="zh-CN" altLang="en-US" noProof="0" dirty="0"/>
              <a:t>标题可在此处添加</a:t>
            </a:r>
            <a:endParaRPr lang="en-US" altLang="zh-CN" noProof="0" dirty="0"/>
          </a:p>
        </p:txBody>
      </p:sp>
      <p:sp>
        <p:nvSpPr>
          <p:cNvPr id="68" name="Textplatzhalter 8"/>
          <p:cNvSpPr>
            <a:spLocks noGrp="1"/>
          </p:cNvSpPr>
          <p:nvPr>
            <p:ph type="body" sz="quarter" idx="62" hasCustomPrompt="1"/>
          </p:nvPr>
        </p:nvSpPr>
        <p:spPr>
          <a:xfrm>
            <a:off x="560744" y="742370"/>
            <a:ext cx="9194219" cy="267033"/>
          </a:xfrm>
          <a:prstGeom prst="rect">
            <a:avLst/>
          </a:prstGeom>
        </p:spPr>
        <p:txBody>
          <a:bodyPr lIns="0" tIns="0" rIns="0" bIns="0" anchor="ctr">
            <a:noAutofit/>
          </a:bodyPr>
          <a:lstStyle>
            <a:lvl1pPr marL="0" indent="0">
              <a:lnSpc>
                <a:spcPct val="150000"/>
              </a:lnSpc>
              <a:spcBef>
                <a:spcPts val="0"/>
              </a:spcBef>
              <a:spcAft>
                <a:spcPts val="0"/>
              </a:spcAft>
              <a:buNone/>
              <a:defRPr sz="2200" b="0" i="0" cap="none" baseline="0">
                <a:solidFill>
                  <a:schemeClr val="bg1">
                    <a:lumMod val="65000"/>
                  </a:schemeClr>
                </a:solidFill>
                <a:latin typeface="vivo type CN简 Regular" panose="02000500000000000000" pitchFamily="50" charset="-122"/>
                <a:ea typeface="vivo type CN简 Regular" panose="02000500000000000000" pitchFamily="50" charset="-122"/>
                <a:cs typeface="vivo type CN简 Regular" panose="02000500000000000000" pitchFamily="50" charset="-122"/>
              </a:defRPr>
            </a:lvl1pPr>
          </a:lstStyle>
          <a:p>
            <a:pPr lvl="0"/>
            <a:r>
              <a:rPr lang="zh-CN" altLang="en-US" noProof="0" dirty="0"/>
              <a:t>副标题可在此处添加</a:t>
            </a:r>
            <a:endParaRPr lang="en-US" altLang="zh-CN" noProof="0" dirty="0"/>
          </a:p>
        </p:txBody>
      </p:sp>
    </p:spTree>
    <p:extLst>
      <p:ext uri="{BB962C8B-B14F-4D97-AF65-F5344CB8AC3E}">
        <p14:creationId xmlns:p14="http://schemas.microsoft.com/office/powerpoint/2010/main" val="4253988869"/>
      </p:ext>
    </p:extLst>
  </p:cSld>
  <p:clrMapOvr>
    <a:masterClrMapping/>
  </p:clrMapOvr>
  <p:extLst>
    <p:ext uri="{DCECCB84-F9BA-43D5-87BE-67443E8EF086}">
      <p15:sldGuideLst xmlns:p15="http://schemas.microsoft.com/office/powerpoint/2012/main">
        <p15:guide id="11" pos="694">
          <p15:clr>
            <a:srgbClr val="FBAE40"/>
          </p15:clr>
        </p15:guide>
        <p15:guide id="12" pos="354">
          <p15:clr>
            <a:srgbClr val="FBAE40"/>
          </p15:clr>
        </p15:guide>
        <p15:guide id="14" pos="14620">
          <p15:clr>
            <a:srgbClr val="FBAE40"/>
          </p15:clr>
        </p15:guide>
        <p15:guide id="15" pos="15006">
          <p15:clr>
            <a:srgbClr val="FBAE40"/>
          </p15:clr>
        </p15:guide>
        <p15:guide id="24" orient="horz" pos="8153">
          <p15:clr>
            <a:srgbClr val="FBAE40"/>
          </p15:clr>
        </p15:guide>
        <p15:guide id="25" orient="horz" pos="487">
          <p15:clr>
            <a:srgbClr val="FBAE40"/>
          </p15:clr>
        </p15:guide>
        <p15:guide id="26" orient="horz" pos="1689">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9内容页">
    <p:spTree>
      <p:nvGrpSpPr>
        <p:cNvPr id="1" name=""/>
        <p:cNvGrpSpPr/>
        <p:nvPr/>
      </p:nvGrpSpPr>
      <p:grpSpPr>
        <a:xfrm>
          <a:off x="0" y="0"/>
          <a:ext cx="0" cy="0"/>
          <a:chOff x="0" y="0"/>
          <a:chExt cx="0" cy="0"/>
        </a:xfrm>
      </p:grpSpPr>
      <p:sp>
        <p:nvSpPr>
          <p:cNvPr id="38" name="矩形 37"/>
          <p:cNvSpPr/>
          <p:nvPr/>
        </p:nvSpPr>
        <p:spPr>
          <a:xfrm>
            <a:off x="569156" y="1306186"/>
            <a:ext cx="11036224" cy="5165259"/>
          </a:xfrm>
          <a:prstGeom prst="rect">
            <a:avLst/>
          </a:prstGeom>
          <a:solidFill>
            <a:srgbClr val="F3F2F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no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0" name="内容占位符 3">
            <a:extLst>
              <a:ext uri="{FF2B5EF4-FFF2-40B4-BE49-F238E27FC236}">
                <a16:creationId xmlns:a16="http://schemas.microsoft.com/office/drawing/2014/main" id="{A72C82FA-F9C4-0443-AE12-0400822AB902}"/>
              </a:ext>
            </a:extLst>
          </p:cNvPr>
          <p:cNvSpPr>
            <a:spLocks noGrp="1"/>
          </p:cNvSpPr>
          <p:nvPr>
            <p:ph sz="quarter" idx="57"/>
          </p:nvPr>
        </p:nvSpPr>
        <p:spPr>
          <a:xfrm>
            <a:off x="874769" y="1498891"/>
            <a:ext cx="10442461" cy="4792371"/>
          </a:xfrm>
        </p:spPr>
        <p:txBody>
          <a:bodyPr anchor="t">
            <a:normAutofit/>
          </a:bodyPr>
          <a:lstStyle>
            <a:lvl1pPr marL="228600" indent="-228600">
              <a:lnSpc>
                <a:spcPct val="150000"/>
              </a:lnSpc>
              <a:spcAft>
                <a:spcPts val="0"/>
              </a:spcAft>
              <a:buFont typeface="Arial" panose="020B0604020202020204" pitchFamily="34" charset="0"/>
              <a:buChar char="•"/>
              <a:defRPr sz="16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369094" indent="-228600">
              <a:lnSpc>
                <a:spcPct val="150000"/>
              </a:lnSpc>
              <a:spcAft>
                <a:spcPts val="0"/>
              </a:spcAft>
              <a:buFont typeface="Arial" panose="020B0604020202020204" pitchFamily="34" charset="0"/>
              <a:buChar char="•"/>
              <a:defRPr sz="16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540544" indent="-228600">
              <a:lnSpc>
                <a:spcPct val="150000"/>
              </a:lnSpc>
              <a:spcAft>
                <a:spcPts val="0"/>
              </a:spcAft>
              <a:buFont typeface="Arial" panose="020B0604020202020204" pitchFamily="34" charset="0"/>
              <a:buChar char="•"/>
              <a:defRPr sz="16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1123950" indent="-171450">
              <a:lnSpc>
                <a:spcPct val="150000"/>
              </a:lnSpc>
              <a:spcAft>
                <a:spcPts val="0"/>
              </a:spcAft>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1441450" indent="-171450">
              <a:lnSpc>
                <a:spcPct val="150000"/>
              </a:lnSpc>
              <a:spcAft>
                <a:spcPts val="0"/>
              </a:spcAft>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p:txBody>
      </p:sp>
      <p:sp>
        <p:nvSpPr>
          <p:cNvPr id="104" name="矩形 103">
            <a:extLst>
              <a:ext uri="{FF2B5EF4-FFF2-40B4-BE49-F238E27FC236}">
                <a16:creationId xmlns:a16="http://schemas.microsoft.com/office/drawing/2014/main" id="{4AD5F27D-D5C7-4A9F-9875-09709C9E9521}"/>
              </a:ext>
            </a:extLst>
          </p:cNvPr>
          <p:cNvSpPr/>
          <p:nvPr/>
        </p:nvSpPr>
        <p:spPr>
          <a:xfrm>
            <a:off x="-2595443" y="187627"/>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竞品颜色</a:t>
            </a:r>
            <a:endParaRPr lang="zh-CN" altLang="en-US" sz="1600" dirty="0"/>
          </a:p>
        </p:txBody>
      </p:sp>
      <p:sp>
        <p:nvSpPr>
          <p:cNvPr id="106" name="矩形 105">
            <a:extLst>
              <a:ext uri="{FF2B5EF4-FFF2-40B4-BE49-F238E27FC236}">
                <a16:creationId xmlns:a16="http://schemas.microsoft.com/office/drawing/2014/main" id="{06674B41-8AB5-418A-B2A6-A4E1CEB01D05}"/>
              </a:ext>
            </a:extLst>
          </p:cNvPr>
          <p:cNvSpPr/>
          <p:nvPr/>
        </p:nvSpPr>
        <p:spPr>
          <a:xfrm>
            <a:off x="12698804" y="422275"/>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品牌颜色</a:t>
            </a:r>
            <a:endParaRPr lang="zh-CN" altLang="en-US" sz="1600" dirty="0"/>
          </a:p>
        </p:txBody>
      </p:sp>
      <p:sp>
        <p:nvSpPr>
          <p:cNvPr id="109" name="文本框 108">
            <a:extLst>
              <a:ext uri="{FF2B5EF4-FFF2-40B4-BE49-F238E27FC236}">
                <a16:creationId xmlns:a16="http://schemas.microsoft.com/office/drawing/2014/main" id="{E5D135F8-CE83-45AA-9046-9423636D71A8}"/>
              </a:ext>
            </a:extLst>
          </p:cNvPr>
          <p:cNvSpPr txBox="1"/>
          <p:nvPr/>
        </p:nvSpPr>
        <p:spPr>
          <a:xfrm>
            <a:off x="-2354986" y="745116"/>
            <a:ext cx="78226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Apple</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10" name="组 176">
            <a:extLst>
              <a:ext uri="{FF2B5EF4-FFF2-40B4-BE49-F238E27FC236}">
                <a16:creationId xmlns:a16="http://schemas.microsoft.com/office/drawing/2014/main" id="{BC91147A-04F1-4334-83E7-E59B129AE63B}"/>
              </a:ext>
            </a:extLst>
          </p:cNvPr>
          <p:cNvGrpSpPr/>
          <p:nvPr/>
        </p:nvGrpSpPr>
        <p:grpSpPr>
          <a:xfrm>
            <a:off x="-3386918" y="1009241"/>
            <a:ext cx="2795791" cy="348813"/>
            <a:chOff x="-5043485" y="1324983"/>
            <a:chExt cx="4785749" cy="538842"/>
          </a:xfrm>
        </p:grpSpPr>
        <p:sp>
          <p:nvSpPr>
            <p:cNvPr id="112" name="矩形 111">
              <a:extLst>
                <a:ext uri="{FF2B5EF4-FFF2-40B4-BE49-F238E27FC236}">
                  <a16:creationId xmlns:a16="http://schemas.microsoft.com/office/drawing/2014/main" id="{F15B98BC-8F57-41B1-8A1C-7A8E834342E6}"/>
                </a:ext>
              </a:extLst>
            </p:cNvPr>
            <p:cNvSpPr/>
            <p:nvPr userDrawn="1"/>
          </p:nvSpPr>
          <p:spPr>
            <a:xfrm>
              <a:off x="-3854817" y="1324983"/>
              <a:ext cx="1199028" cy="538842"/>
            </a:xfrm>
            <a:prstGeom prst="rect">
              <a:avLst/>
            </a:prstGeom>
            <a:solidFill>
              <a:schemeClr val="tx1">
                <a:lumMod val="50000"/>
                <a:lumOff val="5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3" name="矩形 112">
              <a:extLst>
                <a:ext uri="{FF2B5EF4-FFF2-40B4-BE49-F238E27FC236}">
                  <a16:creationId xmlns:a16="http://schemas.microsoft.com/office/drawing/2014/main" id="{AFD15B29-3001-43AA-B0BA-F13276D0A6F9}"/>
                </a:ext>
              </a:extLst>
            </p:cNvPr>
            <p:cNvSpPr/>
            <p:nvPr userDrawn="1"/>
          </p:nvSpPr>
          <p:spPr>
            <a:xfrm>
              <a:off x="-2655789" y="1324983"/>
              <a:ext cx="1199028" cy="538842"/>
            </a:xfrm>
            <a:prstGeom prst="rect">
              <a:avLst/>
            </a:prstGeom>
            <a:solidFill>
              <a:schemeClr val="tx1">
                <a:lumMod val="75000"/>
                <a:lumOff val="2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4" name="矩形 113">
              <a:extLst>
                <a:ext uri="{FF2B5EF4-FFF2-40B4-BE49-F238E27FC236}">
                  <a16:creationId xmlns:a16="http://schemas.microsoft.com/office/drawing/2014/main" id="{9A8A9205-5B21-4B94-B412-A4C16DE03D28}"/>
                </a:ext>
              </a:extLst>
            </p:cNvPr>
            <p:cNvSpPr/>
            <p:nvPr userDrawn="1"/>
          </p:nvSpPr>
          <p:spPr>
            <a:xfrm>
              <a:off x="-5043485" y="1324983"/>
              <a:ext cx="1199028" cy="538842"/>
            </a:xfrm>
            <a:prstGeom prst="rect">
              <a:avLst/>
            </a:prstGeom>
            <a:solidFill>
              <a:schemeClr val="bg1">
                <a:lumMod val="8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5" name="矩形 114">
              <a:extLst>
                <a:ext uri="{FF2B5EF4-FFF2-40B4-BE49-F238E27FC236}">
                  <a16:creationId xmlns:a16="http://schemas.microsoft.com/office/drawing/2014/main" id="{290AC77C-75CD-42C5-BAF5-1BCC42B9230F}"/>
                </a:ext>
              </a:extLst>
            </p:cNvPr>
            <p:cNvSpPr/>
            <p:nvPr userDrawn="1"/>
          </p:nvSpPr>
          <p:spPr>
            <a:xfrm>
              <a:off x="-1456764" y="1324983"/>
              <a:ext cx="1199028" cy="538842"/>
            </a:xfrm>
            <a:prstGeom prst="rect">
              <a:avLst/>
            </a:prstGeom>
            <a:solidFill>
              <a:schemeClr val="tx1">
                <a:lumMod val="9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16" name="文本框 115">
            <a:extLst>
              <a:ext uri="{FF2B5EF4-FFF2-40B4-BE49-F238E27FC236}">
                <a16:creationId xmlns:a16="http://schemas.microsoft.com/office/drawing/2014/main" id="{D6E44363-DFE6-4D67-851F-F665EB66A1FE}"/>
              </a:ext>
            </a:extLst>
          </p:cNvPr>
          <p:cNvSpPr txBox="1"/>
          <p:nvPr/>
        </p:nvSpPr>
        <p:spPr>
          <a:xfrm>
            <a:off x="-2456774" y="1587829"/>
            <a:ext cx="98584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Samsung</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17" name="组 183">
            <a:extLst>
              <a:ext uri="{FF2B5EF4-FFF2-40B4-BE49-F238E27FC236}">
                <a16:creationId xmlns:a16="http://schemas.microsoft.com/office/drawing/2014/main" id="{D79B0E22-ADE6-44A4-8AB2-22731488D53F}"/>
              </a:ext>
            </a:extLst>
          </p:cNvPr>
          <p:cNvGrpSpPr/>
          <p:nvPr/>
        </p:nvGrpSpPr>
        <p:grpSpPr>
          <a:xfrm>
            <a:off x="-3386918" y="1862479"/>
            <a:ext cx="2795791" cy="348813"/>
            <a:chOff x="16164196" y="17668285"/>
            <a:chExt cx="4785749" cy="486635"/>
          </a:xfrm>
        </p:grpSpPr>
        <p:sp>
          <p:nvSpPr>
            <p:cNvPr id="118" name="矩形 117">
              <a:extLst>
                <a:ext uri="{FF2B5EF4-FFF2-40B4-BE49-F238E27FC236}">
                  <a16:creationId xmlns:a16="http://schemas.microsoft.com/office/drawing/2014/main" id="{C1009C96-2E96-4ACB-92F9-674430C337BB}"/>
                </a:ext>
              </a:extLst>
            </p:cNvPr>
            <p:cNvSpPr/>
            <p:nvPr userDrawn="1"/>
          </p:nvSpPr>
          <p:spPr>
            <a:xfrm>
              <a:off x="17352864" y="17668285"/>
              <a:ext cx="1199028" cy="486635"/>
            </a:xfrm>
            <a:prstGeom prst="rect">
              <a:avLst/>
            </a:prstGeom>
            <a:solidFill>
              <a:srgbClr val="8C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9" name="矩形 118">
              <a:extLst>
                <a:ext uri="{FF2B5EF4-FFF2-40B4-BE49-F238E27FC236}">
                  <a16:creationId xmlns:a16="http://schemas.microsoft.com/office/drawing/2014/main" id="{D6A8EAA3-71AD-44D3-8110-770AAE2911C1}"/>
                </a:ext>
              </a:extLst>
            </p:cNvPr>
            <p:cNvSpPr/>
            <p:nvPr userDrawn="1"/>
          </p:nvSpPr>
          <p:spPr>
            <a:xfrm>
              <a:off x="18551892" y="17668285"/>
              <a:ext cx="1199028" cy="486635"/>
            </a:xfrm>
            <a:prstGeom prst="rect">
              <a:avLst/>
            </a:prstGeom>
            <a:solidFill>
              <a:srgbClr val="7832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0" name="矩形 119">
              <a:extLst>
                <a:ext uri="{FF2B5EF4-FFF2-40B4-BE49-F238E27FC236}">
                  <a16:creationId xmlns:a16="http://schemas.microsoft.com/office/drawing/2014/main" id="{7D5099CC-3A87-4B0F-8799-797A5B24275C}"/>
                </a:ext>
              </a:extLst>
            </p:cNvPr>
            <p:cNvSpPr/>
            <p:nvPr userDrawn="1"/>
          </p:nvSpPr>
          <p:spPr>
            <a:xfrm>
              <a:off x="19750917" y="17668285"/>
              <a:ext cx="1199028" cy="486635"/>
            </a:xfrm>
            <a:prstGeom prst="rect">
              <a:avLst/>
            </a:prstGeom>
            <a:solidFill>
              <a:srgbClr val="67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1" name="矩形 120">
              <a:extLst>
                <a:ext uri="{FF2B5EF4-FFF2-40B4-BE49-F238E27FC236}">
                  <a16:creationId xmlns:a16="http://schemas.microsoft.com/office/drawing/2014/main" id="{4BAD3E1A-B640-4BAD-B3B9-EDFD92AB0739}"/>
                </a:ext>
              </a:extLst>
            </p:cNvPr>
            <p:cNvSpPr/>
            <p:nvPr userDrawn="1"/>
          </p:nvSpPr>
          <p:spPr>
            <a:xfrm>
              <a:off x="16164196" y="17668285"/>
              <a:ext cx="1199028" cy="486635"/>
            </a:xfrm>
            <a:prstGeom prst="rect">
              <a:avLst/>
            </a:prstGeom>
            <a:solidFill>
              <a:srgbClr val="8C6D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22" name="矩形 121">
            <a:extLst>
              <a:ext uri="{FF2B5EF4-FFF2-40B4-BE49-F238E27FC236}">
                <a16:creationId xmlns:a16="http://schemas.microsoft.com/office/drawing/2014/main" id="{E6081A9A-FE9E-493E-BFB8-5527ACD7BA8C}"/>
              </a:ext>
            </a:extLst>
          </p:cNvPr>
          <p:cNvSpPr/>
          <p:nvPr/>
        </p:nvSpPr>
        <p:spPr>
          <a:xfrm>
            <a:off x="-2692509" y="6189140"/>
            <a:ext cx="700461" cy="297517"/>
          </a:xfrm>
          <a:prstGeom prst="rect">
            <a:avLst/>
          </a:prstGeom>
          <a:solidFill>
            <a:srgbClr val="0033B7"/>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3" name="矩形 122">
            <a:extLst>
              <a:ext uri="{FF2B5EF4-FFF2-40B4-BE49-F238E27FC236}">
                <a16:creationId xmlns:a16="http://schemas.microsoft.com/office/drawing/2014/main" id="{964A4DA9-C654-4629-9B88-8C120CBD9143}"/>
              </a:ext>
            </a:extLst>
          </p:cNvPr>
          <p:cNvSpPr/>
          <p:nvPr/>
        </p:nvSpPr>
        <p:spPr>
          <a:xfrm>
            <a:off x="-3398069" y="6189140"/>
            <a:ext cx="705560" cy="297517"/>
          </a:xfrm>
          <a:prstGeom prst="rect">
            <a:avLst/>
          </a:prstGeom>
          <a:solidFill>
            <a:srgbClr val="0A00C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4" name="矩形 123">
            <a:extLst>
              <a:ext uri="{FF2B5EF4-FFF2-40B4-BE49-F238E27FC236}">
                <a16:creationId xmlns:a16="http://schemas.microsoft.com/office/drawing/2014/main" id="{3960D003-2CBE-4A3F-8F1B-9155474EA13D}"/>
              </a:ext>
            </a:extLst>
          </p:cNvPr>
          <p:cNvSpPr/>
          <p:nvPr/>
        </p:nvSpPr>
        <p:spPr>
          <a:xfrm>
            <a:off x="-1992048" y="6186830"/>
            <a:ext cx="700461" cy="297517"/>
          </a:xfrm>
          <a:prstGeom prst="rect">
            <a:avLst/>
          </a:prstGeom>
          <a:solidFill>
            <a:srgbClr val="01288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5" name="矩形 124">
            <a:extLst>
              <a:ext uri="{FF2B5EF4-FFF2-40B4-BE49-F238E27FC236}">
                <a16:creationId xmlns:a16="http://schemas.microsoft.com/office/drawing/2014/main" id="{7C216689-237B-4999-AEC7-CB5C1B85D910}"/>
              </a:ext>
            </a:extLst>
          </p:cNvPr>
          <p:cNvSpPr/>
          <p:nvPr/>
        </p:nvSpPr>
        <p:spPr>
          <a:xfrm>
            <a:off x="-1291588" y="6186830"/>
            <a:ext cx="700461" cy="297517"/>
          </a:xfrm>
          <a:prstGeom prst="rect">
            <a:avLst/>
          </a:prstGeom>
          <a:solidFill>
            <a:srgbClr val="00095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6" name="文本框 125">
            <a:extLst>
              <a:ext uri="{FF2B5EF4-FFF2-40B4-BE49-F238E27FC236}">
                <a16:creationId xmlns:a16="http://schemas.microsoft.com/office/drawing/2014/main" id="{122D17B5-E76E-4C73-B785-50DACF6A6C40}"/>
              </a:ext>
            </a:extLst>
          </p:cNvPr>
          <p:cNvSpPr txBox="1"/>
          <p:nvPr/>
        </p:nvSpPr>
        <p:spPr>
          <a:xfrm>
            <a:off x="-2451159" y="5860568"/>
            <a:ext cx="974626"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其他品牌颜色</a:t>
            </a:r>
          </a:p>
        </p:txBody>
      </p:sp>
      <p:grpSp>
        <p:nvGrpSpPr>
          <p:cNvPr id="133" name="组 209">
            <a:extLst>
              <a:ext uri="{FF2B5EF4-FFF2-40B4-BE49-F238E27FC236}">
                <a16:creationId xmlns:a16="http://schemas.microsoft.com/office/drawing/2014/main" id="{1C5BCE5C-9A4A-44CE-B076-8223A072EED6}"/>
              </a:ext>
            </a:extLst>
          </p:cNvPr>
          <p:cNvGrpSpPr/>
          <p:nvPr/>
        </p:nvGrpSpPr>
        <p:grpSpPr>
          <a:xfrm>
            <a:off x="-3398070" y="4458239"/>
            <a:ext cx="2806943" cy="351124"/>
            <a:chOff x="-3429000" y="9944467"/>
            <a:chExt cx="3171264" cy="702248"/>
          </a:xfrm>
        </p:grpSpPr>
        <p:sp>
          <p:nvSpPr>
            <p:cNvPr id="134" name="矩形 133">
              <a:extLst>
                <a:ext uri="{FF2B5EF4-FFF2-40B4-BE49-F238E27FC236}">
                  <a16:creationId xmlns:a16="http://schemas.microsoft.com/office/drawing/2014/main" id="{C4FF9E1F-736C-4BB0-BC8F-B19842F96B1C}"/>
                </a:ext>
              </a:extLst>
            </p:cNvPr>
            <p:cNvSpPr/>
            <p:nvPr userDrawn="1"/>
          </p:nvSpPr>
          <p:spPr>
            <a:xfrm>
              <a:off x="-2631863" y="9949089"/>
              <a:ext cx="791376" cy="697626"/>
            </a:xfrm>
            <a:prstGeom prst="rect">
              <a:avLst/>
            </a:prstGeom>
            <a:solidFill>
              <a:srgbClr val="FF59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5" name="矩形 134">
              <a:extLst>
                <a:ext uri="{FF2B5EF4-FFF2-40B4-BE49-F238E27FC236}">
                  <a16:creationId xmlns:a16="http://schemas.microsoft.com/office/drawing/2014/main" id="{DE7E864A-ACEE-441D-A591-E1162D7AA7F0}"/>
                </a:ext>
              </a:extLst>
            </p:cNvPr>
            <p:cNvSpPr/>
            <p:nvPr userDrawn="1"/>
          </p:nvSpPr>
          <p:spPr>
            <a:xfrm>
              <a:off x="-3429000" y="9949089"/>
              <a:ext cx="797137" cy="697626"/>
            </a:xfrm>
            <a:prstGeom prst="rect">
              <a:avLst/>
            </a:prstGeom>
            <a:solidFill>
              <a:srgbClr val="FFA31E"/>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6" name="矩形 135">
              <a:extLst>
                <a:ext uri="{FF2B5EF4-FFF2-40B4-BE49-F238E27FC236}">
                  <a16:creationId xmlns:a16="http://schemas.microsoft.com/office/drawing/2014/main" id="{486CED56-4F70-45D3-939E-047B4F1C3750}"/>
                </a:ext>
              </a:extLst>
            </p:cNvPr>
            <p:cNvSpPr/>
            <p:nvPr userDrawn="1"/>
          </p:nvSpPr>
          <p:spPr>
            <a:xfrm>
              <a:off x="-1840486" y="9944467"/>
              <a:ext cx="791376" cy="697626"/>
            </a:xfrm>
            <a:prstGeom prst="rect">
              <a:avLst/>
            </a:prstGeom>
            <a:solidFill>
              <a:srgbClr val="DE4F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7" name="矩形 136">
              <a:extLst>
                <a:ext uri="{FF2B5EF4-FFF2-40B4-BE49-F238E27FC236}">
                  <a16:creationId xmlns:a16="http://schemas.microsoft.com/office/drawing/2014/main" id="{3D4EA556-D66E-49BB-8250-6D4CC9FDC26E}"/>
                </a:ext>
              </a:extLst>
            </p:cNvPr>
            <p:cNvSpPr/>
            <p:nvPr userDrawn="1"/>
          </p:nvSpPr>
          <p:spPr>
            <a:xfrm>
              <a:off x="-1049112" y="9944467"/>
              <a:ext cx="791376" cy="697626"/>
            </a:xfrm>
            <a:prstGeom prst="rect">
              <a:avLst/>
            </a:prstGeom>
            <a:solidFill>
              <a:srgbClr val="C646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40" name="文本框 139">
            <a:extLst>
              <a:ext uri="{FF2B5EF4-FFF2-40B4-BE49-F238E27FC236}">
                <a16:creationId xmlns:a16="http://schemas.microsoft.com/office/drawing/2014/main" id="{6C23F85E-E61C-481D-A958-9F44748BAD78}"/>
              </a:ext>
            </a:extLst>
          </p:cNvPr>
          <p:cNvSpPr txBox="1"/>
          <p:nvPr/>
        </p:nvSpPr>
        <p:spPr>
          <a:xfrm>
            <a:off x="-2387041" y="4185714"/>
            <a:ext cx="84638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Xiaomi 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41" name="矩形 140">
            <a:extLst>
              <a:ext uri="{FF2B5EF4-FFF2-40B4-BE49-F238E27FC236}">
                <a16:creationId xmlns:a16="http://schemas.microsoft.com/office/drawing/2014/main" id="{43825588-F53E-4D53-87F1-1F7F5F084A9D}"/>
              </a:ext>
            </a:extLst>
          </p:cNvPr>
          <p:cNvSpPr/>
          <p:nvPr/>
        </p:nvSpPr>
        <p:spPr>
          <a:xfrm>
            <a:off x="-2692509" y="5337669"/>
            <a:ext cx="700461" cy="297517"/>
          </a:xfrm>
          <a:prstGeom prst="rect">
            <a:avLst/>
          </a:prstGeom>
          <a:solidFill>
            <a:srgbClr val="348DF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1" name="矩形 150">
            <a:extLst>
              <a:ext uri="{FF2B5EF4-FFF2-40B4-BE49-F238E27FC236}">
                <a16:creationId xmlns:a16="http://schemas.microsoft.com/office/drawing/2014/main" id="{FA5127E7-58BD-4DCE-B590-C6F71604C199}"/>
              </a:ext>
            </a:extLst>
          </p:cNvPr>
          <p:cNvSpPr/>
          <p:nvPr/>
        </p:nvSpPr>
        <p:spPr>
          <a:xfrm>
            <a:off x="-3398069" y="5337669"/>
            <a:ext cx="705560" cy="297517"/>
          </a:xfrm>
          <a:prstGeom prst="rect">
            <a:avLst/>
          </a:prstGeom>
          <a:solidFill>
            <a:srgbClr val="0FFBFA"/>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2" name="矩形 151">
            <a:extLst>
              <a:ext uri="{FF2B5EF4-FFF2-40B4-BE49-F238E27FC236}">
                <a16:creationId xmlns:a16="http://schemas.microsoft.com/office/drawing/2014/main" id="{9194E39A-9CDC-44DC-A683-BD2033EF1352}"/>
              </a:ext>
            </a:extLst>
          </p:cNvPr>
          <p:cNvSpPr/>
          <p:nvPr/>
        </p:nvSpPr>
        <p:spPr>
          <a:xfrm>
            <a:off x="-1992048" y="5335358"/>
            <a:ext cx="700461" cy="297517"/>
          </a:xfrm>
          <a:prstGeom prst="rect">
            <a:avLst/>
          </a:prstGeom>
          <a:solidFill>
            <a:srgbClr val="705EE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3" name="矩形 152">
            <a:extLst>
              <a:ext uri="{FF2B5EF4-FFF2-40B4-BE49-F238E27FC236}">
                <a16:creationId xmlns:a16="http://schemas.microsoft.com/office/drawing/2014/main" id="{8AFE8B00-A0EF-4423-BB33-61331F539F5C}"/>
              </a:ext>
            </a:extLst>
          </p:cNvPr>
          <p:cNvSpPr/>
          <p:nvPr/>
        </p:nvSpPr>
        <p:spPr>
          <a:xfrm>
            <a:off x="-1291588" y="5335358"/>
            <a:ext cx="700461" cy="297517"/>
          </a:xfrm>
          <a:prstGeom prst="rect">
            <a:avLst/>
          </a:prstGeom>
          <a:solidFill>
            <a:srgbClr val="A837DC"/>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4" name="文本框 153">
            <a:extLst>
              <a:ext uri="{FF2B5EF4-FFF2-40B4-BE49-F238E27FC236}">
                <a16:creationId xmlns:a16="http://schemas.microsoft.com/office/drawing/2014/main" id="{6A26F3A1-5B2F-4F8E-A535-132CE2F9CC67}"/>
              </a:ext>
            </a:extLst>
          </p:cNvPr>
          <p:cNvSpPr txBox="1"/>
          <p:nvPr/>
        </p:nvSpPr>
        <p:spPr>
          <a:xfrm>
            <a:off x="-2371009" y="5037185"/>
            <a:ext cx="814325"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Honor</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55" name="矩形 154">
            <a:extLst>
              <a:ext uri="{FF2B5EF4-FFF2-40B4-BE49-F238E27FC236}">
                <a16:creationId xmlns:a16="http://schemas.microsoft.com/office/drawing/2014/main" id="{C5E28761-5482-4E31-B473-3823DC9B407C}"/>
              </a:ext>
            </a:extLst>
          </p:cNvPr>
          <p:cNvSpPr/>
          <p:nvPr/>
        </p:nvSpPr>
        <p:spPr>
          <a:xfrm>
            <a:off x="12494948" y="1401939"/>
            <a:ext cx="1673075" cy="297517"/>
          </a:xfrm>
          <a:prstGeom prst="rect">
            <a:avLst/>
          </a:prstGeom>
          <a:solidFill>
            <a:srgbClr val="00C9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6" name="矩形 155">
            <a:extLst>
              <a:ext uri="{FF2B5EF4-FFF2-40B4-BE49-F238E27FC236}">
                <a16:creationId xmlns:a16="http://schemas.microsoft.com/office/drawing/2014/main" id="{CAC9E3AF-0034-4CB9-B634-61C302400374}"/>
              </a:ext>
            </a:extLst>
          </p:cNvPr>
          <p:cNvSpPr/>
          <p:nvPr/>
        </p:nvSpPr>
        <p:spPr>
          <a:xfrm>
            <a:off x="12494948" y="1827004"/>
            <a:ext cx="1673075" cy="297517"/>
          </a:xfrm>
          <a:prstGeom prst="rect">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7" name="矩形 156">
            <a:extLst>
              <a:ext uri="{FF2B5EF4-FFF2-40B4-BE49-F238E27FC236}">
                <a16:creationId xmlns:a16="http://schemas.microsoft.com/office/drawing/2014/main" id="{0220C5A9-BBCB-4A16-9619-C5BCCDCDD3A7}"/>
              </a:ext>
            </a:extLst>
          </p:cNvPr>
          <p:cNvSpPr/>
          <p:nvPr/>
        </p:nvSpPr>
        <p:spPr>
          <a:xfrm>
            <a:off x="12494948" y="2245700"/>
            <a:ext cx="1673075" cy="297517"/>
          </a:xfrm>
          <a:prstGeom prst="rect">
            <a:avLst/>
          </a:prstGeom>
          <a:solidFill>
            <a:schemeClr val="accent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8" name="矩形 157">
            <a:extLst>
              <a:ext uri="{FF2B5EF4-FFF2-40B4-BE49-F238E27FC236}">
                <a16:creationId xmlns:a16="http://schemas.microsoft.com/office/drawing/2014/main" id="{DD2F255E-AA79-4D27-8226-0110A82BAF7C}"/>
              </a:ext>
            </a:extLst>
          </p:cNvPr>
          <p:cNvSpPr/>
          <p:nvPr/>
        </p:nvSpPr>
        <p:spPr>
          <a:xfrm>
            <a:off x="12494948" y="2664397"/>
            <a:ext cx="1673075" cy="297517"/>
          </a:xfrm>
          <a:prstGeom prst="rect">
            <a:avLst/>
          </a:prstGeom>
          <a:solidFill>
            <a:schemeClr val="accent4"/>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9" name="矩形 158">
            <a:extLst>
              <a:ext uri="{FF2B5EF4-FFF2-40B4-BE49-F238E27FC236}">
                <a16:creationId xmlns:a16="http://schemas.microsoft.com/office/drawing/2014/main" id="{9AD7F584-91C4-40D7-A1E5-0E9EB2B11B24}"/>
              </a:ext>
            </a:extLst>
          </p:cNvPr>
          <p:cNvSpPr/>
          <p:nvPr/>
        </p:nvSpPr>
        <p:spPr>
          <a:xfrm>
            <a:off x="12494948" y="3086546"/>
            <a:ext cx="1673075" cy="297517"/>
          </a:xfrm>
          <a:prstGeom prst="rect">
            <a:avLst/>
          </a:prstGeom>
          <a:solidFill>
            <a:srgbClr val="F0B51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0" name="矩形 159">
            <a:extLst>
              <a:ext uri="{FF2B5EF4-FFF2-40B4-BE49-F238E27FC236}">
                <a16:creationId xmlns:a16="http://schemas.microsoft.com/office/drawing/2014/main" id="{56A023D3-2E60-48AF-8544-0E14E91D7CC1}"/>
              </a:ext>
            </a:extLst>
          </p:cNvPr>
          <p:cNvSpPr/>
          <p:nvPr/>
        </p:nvSpPr>
        <p:spPr>
          <a:xfrm>
            <a:off x="12494948" y="3488918"/>
            <a:ext cx="1673075" cy="297517"/>
          </a:xfrm>
          <a:prstGeom prst="rect">
            <a:avLst/>
          </a:prstGeom>
          <a:solidFill>
            <a:schemeClr val="tx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1" name="文本框 160">
            <a:extLst>
              <a:ext uri="{FF2B5EF4-FFF2-40B4-BE49-F238E27FC236}">
                <a16:creationId xmlns:a16="http://schemas.microsoft.com/office/drawing/2014/main" id="{7AE79BA5-186D-4484-A161-FF234B43149C}"/>
              </a:ext>
            </a:extLst>
          </p:cNvPr>
          <p:cNvSpPr txBox="1"/>
          <p:nvPr/>
        </p:nvSpPr>
        <p:spPr>
          <a:xfrm>
            <a:off x="12619797" y="3522997"/>
            <a:ext cx="144095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NEX</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2" name="文本框 161">
            <a:extLst>
              <a:ext uri="{FF2B5EF4-FFF2-40B4-BE49-F238E27FC236}">
                <a16:creationId xmlns:a16="http://schemas.microsoft.com/office/drawing/2014/main" id="{E770161A-C010-4034-8C30-761596210AB3}"/>
              </a:ext>
            </a:extLst>
          </p:cNvPr>
          <p:cNvSpPr txBox="1"/>
          <p:nvPr/>
        </p:nvSpPr>
        <p:spPr>
          <a:xfrm>
            <a:off x="12653667" y="3111825"/>
            <a:ext cx="140708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err="1">
                <a:solidFill>
                  <a:schemeClr val="bg1"/>
                </a:solidFill>
                <a:latin typeface="vivo type CN简 Light" panose="02000400000000000000" pitchFamily="50" charset="-122"/>
                <a:ea typeface="vivo type CN简 Light" panose="02000400000000000000" pitchFamily="50" charset="-122"/>
                <a:cs typeface="vivo type CNS" charset="-122"/>
              </a:rPr>
              <a:t>iQOO</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grpSp>
        <p:nvGrpSpPr>
          <p:cNvPr id="163" name="组 65">
            <a:extLst>
              <a:ext uri="{FF2B5EF4-FFF2-40B4-BE49-F238E27FC236}">
                <a16:creationId xmlns:a16="http://schemas.microsoft.com/office/drawing/2014/main" id="{3FB893A0-0F1E-4E37-9C7A-13ADD2532A41}"/>
              </a:ext>
            </a:extLst>
          </p:cNvPr>
          <p:cNvGrpSpPr/>
          <p:nvPr/>
        </p:nvGrpSpPr>
        <p:grpSpPr>
          <a:xfrm>
            <a:off x="-3400879" y="2739059"/>
            <a:ext cx="2809752" cy="348813"/>
            <a:chOff x="5058585" y="17714855"/>
            <a:chExt cx="4833751" cy="515167"/>
          </a:xfrm>
        </p:grpSpPr>
        <p:sp>
          <p:nvSpPr>
            <p:cNvPr id="164" name="矩形 163">
              <a:extLst>
                <a:ext uri="{FF2B5EF4-FFF2-40B4-BE49-F238E27FC236}">
                  <a16:creationId xmlns:a16="http://schemas.microsoft.com/office/drawing/2014/main" id="{35ECC9D0-D90B-4F29-8A4A-5BBB0F2EBC84}"/>
                </a:ext>
              </a:extLst>
            </p:cNvPr>
            <p:cNvSpPr/>
            <p:nvPr userDrawn="1"/>
          </p:nvSpPr>
          <p:spPr>
            <a:xfrm>
              <a:off x="7494283" y="17714855"/>
              <a:ext cx="1199027" cy="515167"/>
            </a:xfrm>
            <a:prstGeom prst="rect">
              <a:avLst/>
            </a:prstGeom>
            <a:solidFill>
              <a:srgbClr val="00394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92" name="矩形 191">
              <a:extLst>
                <a:ext uri="{FF2B5EF4-FFF2-40B4-BE49-F238E27FC236}">
                  <a16:creationId xmlns:a16="http://schemas.microsoft.com/office/drawing/2014/main" id="{1227F7A9-7029-4AA5-9FD8-97489E8B3DE5}"/>
                </a:ext>
              </a:extLst>
            </p:cNvPr>
            <p:cNvSpPr/>
            <p:nvPr userDrawn="1"/>
          </p:nvSpPr>
          <p:spPr>
            <a:xfrm>
              <a:off x="5058585" y="17714855"/>
              <a:ext cx="1215431" cy="515167"/>
            </a:xfrm>
            <a:prstGeom prst="rect">
              <a:avLst/>
            </a:prstGeom>
            <a:solidFill>
              <a:srgbClr val="00C87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93" name="矩形 192">
              <a:extLst>
                <a:ext uri="{FF2B5EF4-FFF2-40B4-BE49-F238E27FC236}">
                  <a16:creationId xmlns:a16="http://schemas.microsoft.com/office/drawing/2014/main" id="{BF16D61C-8485-44CE-B69B-A95034BA5F17}"/>
                </a:ext>
              </a:extLst>
            </p:cNvPr>
            <p:cNvSpPr/>
            <p:nvPr userDrawn="1"/>
          </p:nvSpPr>
          <p:spPr>
            <a:xfrm>
              <a:off x="8693309" y="17714855"/>
              <a:ext cx="1199027" cy="515167"/>
            </a:xfrm>
            <a:prstGeom prst="rect">
              <a:avLst/>
            </a:prstGeom>
            <a:solidFill>
              <a:srgbClr val="0070C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94" name="矩形 193">
              <a:extLst>
                <a:ext uri="{FF2B5EF4-FFF2-40B4-BE49-F238E27FC236}">
                  <a16:creationId xmlns:a16="http://schemas.microsoft.com/office/drawing/2014/main" id="{05D749CE-B6CD-4D00-A7AC-B971CC781EBE}"/>
                </a:ext>
              </a:extLst>
            </p:cNvPr>
            <p:cNvSpPr/>
            <p:nvPr userDrawn="1"/>
          </p:nvSpPr>
          <p:spPr>
            <a:xfrm>
              <a:off x="6267324" y="17714855"/>
              <a:ext cx="1215431" cy="515167"/>
            </a:xfrm>
            <a:prstGeom prst="rect">
              <a:avLst/>
            </a:prstGeom>
            <a:solidFill>
              <a:srgbClr val="66DECD"/>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95" name="文本框 194">
            <a:extLst>
              <a:ext uri="{FF2B5EF4-FFF2-40B4-BE49-F238E27FC236}">
                <a16:creationId xmlns:a16="http://schemas.microsoft.com/office/drawing/2014/main" id="{8CC4BF9F-60C3-4D62-8707-B7D528AAC2E2}"/>
              </a:ext>
            </a:extLst>
          </p:cNvPr>
          <p:cNvSpPr txBox="1"/>
          <p:nvPr/>
        </p:nvSpPr>
        <p:spPr>
          <a:xfrm>
            <a:off x="-2350175" y="2455919"/>
            <a:ext cx="772648"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err="1">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Oppo</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96" name="组 88">
            <a:extLst>
              <a:ext uri="{FF2B5EF4-FFF2-40B4-BE49-F238E27FC236}">
                <a16:creationId xmlns:a16="http://schemas.microsoft.com/office/drawing/2014/main" id="{208D2C90-A5A0-42C3-BECD-F04A94DDA0B7}"/>
              </a:ext>
            </a:extLst>
          </p:cNvPr>
          <p:cNvGrpSpPr/>
          <p:nvPr/>
        </p:nvGrpSpPr>
        <p:grpSpPr>
          <a:xfrm>
            <a:off x="-3388739" y="3603967"/>
            <a:ext cx="2797612" cy="348813"/>
            <a:chOff x="10651243" y="17726064"/>
            <a:chExt cx="4775839" cy="526796"/>
          </a:xfrm>
        </p:grpSpPr>
        <p:sp>
          <p:nvSpPr>
            <p:cNvPr id="197" name="矩形 196">
              <a:extLst>
                <a:ext uri="{FF2B5EF4-FFF2-40B4-BE49-F238E27FC236}">
                  <a16:creationId xmlns:a16="http://schemas.microsoft.com/office/drawing/2014/main" id="{F16E1CE0-9DA7-46D7-9FB2-66C40CEC2587}"/>
                </a:ext>
              </a:extLst>
            </p:cNvPr>
            <p:cNvSpPr/>
            <p:nvPr userDrawn="1"/>
          </p:nvSpPr>
          <p:spPr>
            <a:xfrm>
              <a:off x="14228056" y="17726064"/>
              <a:ext cx="1199026" cy="526796"/>
            </a:xfrm>
            <a:prstGeom prst="rect">
              <a:avLst/>
            </a:prstGeom>
            <a:solidFill>
              <a:srgbClr val="FF757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99" name="矩形 198">
              <a:extLst>
                <a:ext uri="{FF2B5EF4-FFF2-40B4-BE49-F238E27FC236}">
                  <a16:creationId xmlns:a16="http://schemas.microsoft.com/office/drawing/2014/main" id="{085154BD-7974-436C-B9CC-0330F35FE180}"/>
                </a:ext>
              </a:extLst>
            </p:cNvPr>
            <p:cNvSpPr/>
            <p:nvPr userDrawn="1"/>
          </p:nvSpPr>
          <p:spPr>
            <a:xfrm>
              <a:off x="11850271" y="17726064"/>
              <a:ext cx="1199026" cy="526796"/>
            </a:xfrm>
            <a:prstGeom prst="rect">
              <a:avLst/>
            </a:prstGeom>
            <a:solidFill>
              <a:srgbClr val="7A00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00" name="矩形 199">
              <a:extLst>
                <a:ext uri="{FF2B5EF4-FFF2-40B4-BE49-F238E27FC236}">
                  <a16:creationId xmlns:a16="http://schemas.microsoft.com/office/drawing/2014/main" id="{C75C2875-0243-40FE-B640-2C168C9FB759}"/>
                </a:ext>
              </a:extLst>
            </p:cNvPr>
            <p:cNvSpPr/>
            <p:nvPr userDrawn="1"/>
          </p:nvSpPr>
          <p:spPr>
            <a:xfrm>
              <a:off x="10651243" y="17726064"/>
              <a:ext cx="1199026" cy="526796"/>
            </a:xfrm>
            <a:prstGeom prst="rect">
              <a:avLst/>
            </a:prstGeom>
            <a:solidFill>
              <a:srgbClr val="FF321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01" name="矩形 200">
              <a:extLst>
                <a:ext uri="{FF2B5EF4-FFF2-40B4-BE49-F238E27FC236}">
                  <a16:creationId xmlns:a16="http://schemas.microsoft.com/office/drawing/2014/main" id="{9B4E4A8A-CABD-44C8-B766-8BB99340B4AC}"/>
                </a:ext>
              </a:extLst>
            </p:cNvPr>
            <p:cNvSpPr/>
            <p:nvPr userDrawn="1"/>
          </p:nvSpPr>
          <p:spPr>
            <a:xfrm>
              <a:off x="13035753" y="17726064"/>
              <a:ext cx="1199026" cy="526796"/>
            </a:xfrm>
            <a:prstGeom prst="rect">
              <a:avLst/>
            </a:prstGeom>
            <a:solidFill>
              <a:srgbClr val="36121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202" name="文本框 201">
            <a:extLst>
              <a:ext uri="{FF2B5EF4-FFF2-40B4-BE49-F238E27FC236}">
                <a16:creationId xmlns:a16="http://schemas.microsoft.com/office/drawing/2014/main" id="{69892798-8E7E-4D7D-956C-66164D4A76BC}"/>
              </a:ext>
            </a:extLst>
          </p:cNvPr>
          <p:cNvSpPr txBox="1"/>
          <p:nvPr/>
        </p:nvSpPr>
        <p:spPr>
          <a:xfrm>
            <a:off x="-2403072" y="3324009"/>
            <a:ext cx="87844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Huawei</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203" name="文本框 202">
            <a:extLst>
              <a:ext uri="{FF2B5EF4-FFF2-40B4-BE49-F238E27FC236}">
                <a16:creationId xmlns:a16="http://schemas.microsoft.com/office/drawing/2014/main" id="{62CFD1B9-0EDD-45D9-A8F7-724DAF4E37BC}"/>
              </a:ext>
            </a:extLst>
          </p:cNvPr>
          <p:cNvSpPr txBox="1"/>
          <p:nvPr/>
        </p:nvSpPr>
        <p:spPr>
          <a:xfrm>
            <a:off x="-2663134" y="367319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P</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204" name="文本框 203">
            <a:extLst>
              <a:ext uri="{FF2B5EF4-FFF2-40B4-BE49-F238E27FC236}">
                <a16:creationId xmlns:a16="http://schemas.microsoft.com/office/drawing/2014/main" id="{5316823E-2E3E-442F-AD2B-A56F078941AB}"/>
              </a:ext>
            </a:extLst>
          </p:cNvPr>
          <p:cNvSpPr txBox="1"/>
          <p:nvPr/>
        </p:nvSpPr>
        <p:spPr>
          <a:xfrm>
            <a:off x="-1954176" y="3667432"/>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Mate</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205" name="文本框 204">
            <a:extLst>
              <a:ext uri="{FF2B5EF4-FFF2-40B4-BE49-F238E27FC236}">
                <a16:creationId xmlns:a16="http://schemas.microsoft.com/office/drawing/2014/main" id="{67AA035E-EC32-4818-8199-87DC61E70613}"/>
              </a:ext>
            </a:extLst>
          </p:cNvPr>
          <p:cNvSpPr txBox="1"/>
          <p:nvPr/>
        </p:nvSpPr>
        <p:spPr>
          <a:xfrm>
            <a:off x="-1293545" y="3668248"/>
            <a:ext cx="702419"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Nova</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206" name="文本框 205">
            <a:extLst>
              <a:ext uri="{FF2B5EF4-FFF2-40B4-BE49-F238E27FC236}">
                <a16:creationId xmlns:a16="http://schemas.microsoft.com/office/drawing/2014/main" id="{6494D6F7-EE5E-41A8-9603-7401609B691A}"/>
              </a:ext>
            </a:extLst>
          </p:cNvPr>
          <p:cNvSpPr txBox="1"/>
          <p:nvPr/>
        </p:nvSpPr>
        <p:spPr>
          <a:xfrm>
            <a:off x="-1263986" y="2800229"/>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R</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207" name="文本框 206">
            <a:extLst>
              <a:ext uri="{FF2B5EF4-FFF2-40B4-BE49-F238E27FC236}">
                <a16:creationId xmlns:a16="http://schemas.microsoft.com/office/drawing/2014/main" id="{2BE82605-1D12-49E4-A44E-8AE39FFF50FC}"/>
              </a:ext>
            </a:extLst>
          </p:cNvPr>
          <p:cNvSpPr txBox="1"/>
          <p:nvPr/>
        </p:nvSpPr>
        <p:spPr>
          <a:xfrm>
            <a:off x="-1991764" y="2829531"/>
            <a:ext cx="710370" cy="415498"/>
          </a:xfrm>
          <a:prstGeom prst="rect">
            <a:avLst/>
          </a:prstGeom>
          <a:noFill/>
        </p:spPr>
        <p:txBody>
          <a:bodyPr wrap="square" rtlCol="0">
            <a:spAutoFit/>
          </a:bodyPr>
          <a:lstStyle/>
          <a:p>
            <a:pPr algn="ctr"/>
            <a:r>
              <a:rPr kumimoji="1" lang="en-US" altLang="zh-CN" sz="1200" b="0" i="0" dirty="0">
                <a:solidFill>
                  <a:schemeClr val="bg1"/>
                </a:solidFill>
                <a:latin typeface="vivo type CN简 Light" panose="02000400000000000000" pitchFamily="50" charset="-122"/>
                <a:ea typeface="vivo type CN简 Light" panose="02000400000000000000" pitchFamily="50" charset="-122"/>
                <a:cs typeface="vivo type CNS" charset="-122"/>
              </a:rPr>
              <a:t>Find X</a:t>
            </a:r>
          </a:p>
          <a:p>
            <a:pPr algn="ctr"/>
            <a:endParaRPr kumimoji="1" lang="zh-CN" altLang="en-US" sz="9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208" name="文本框 207">
            <a:extLst>
              <a:ext uri="{FF2B5EF4-FFF2-40B4-BE49-F238E27FC236}">
                <a16:creationId xmlns:a16="http://schemas.microsoft.com/office/drawing/2014/main" id="{EFB143BA-D72E-469E-801A-7234BF882C53}"/>
              </a:ext>
            </a:extLst>
          </p:cNvPr>
          <p:cNvSpPr txBox="1"/>
          <p:nvPr/>
        </p:nvSpPr>
        <p:spPr>
          <a:xfrm>
            <a:off x="-2663935" y="280742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K</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209" name="文本框 208">
            <a:extLst>
              <a:ext uri="{FF2B5EF4-FFF2-40B4-BE49-F238E27FC236}">
                <a16:creationId xmlns:a16="http://schemas.microsoft.com/office/drawing/2014/main" id="{D7E05293-B8E2-4425-9BD1-D7EEAC5FABC1}"/>
              </a:ext>
            </a:extLst>
          </p:cNvPr>
          <p:cNvSpPr txBox="1"/>
          <p:nvPr/>
        </p:nvSpPr>
        <p:spPr>
          <a:xfrm>
            <a:off x="12250725" y="924379"/>
            <a:ext cx="2208397"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vivo</a:t>
            </a: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pic>
        <p:nvPicPr>
          <p:cNvPr id="66" name="图片 65"/>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0625745" y="318201"/>
            <a:ext cx="979635" cy="257702"/>
          </a:xfrm>
          <a:prstGeom prst="rect">
            <a:avLst/>
          </a:prstGeom>
        </p:spPr>
      </p:pic>
      <p:sp>
        <p:nvSpPr>
          <p:cNvPr id="73" name="Textplatzhalter 8"/>
          <p:cNvSpPr>
            <a:spLocks noGrp="1"/>
          </p:cNvSpPr>
          <p:nvPr>
            <p:ph type="body" sz="quarter" idx="61" hasCustomPrompt="1"/>
          </p:nvPr>
        </p:nvSpPr>
        <p:spPr>
          <a:xfrm>
            <a:off x="560744" y="280072"/>
            <a:ext cx="9194219" cy="456860"/>
          </a:xfrm>
          <a:prstGeom prst="rect">
            <a:avLst/>
          </a:prstGeom>
        </p:spPr>
        <p:txBody>
          <a:bodyPr lIns="0" tIns="0" rIns="0" bIns="0" anchor="ctr">
            <a:noAutofit/>
          </a:bodyPr>
          <a:lstStyle>
            <a:lvl1pPr marL="0" indent="0">
              <a:lnSpc>
                <a:spcPct val="150000"/>
              </a:lnSpc>
              <a:spcBef>
                <a:spcPts val="0"/>
              </a:spcBef>
              <a:spcAft>
                <a:spcPts val="0"/>
              </a:spcAft>
              <a:buNone/>
              <a:defRPr sz="2600" b="0" i="0" cap="none" baseline="0">
                <a:solidFill>
                  <a:schemeClr val="tx1"/>
                </a:solidFill>
                <a:latin typeface="vivo type CN简 Regular" panose="02000500000000000000" pitchFamily="50" charset="-122"/>
                <a:ea typeface="vivo type CN简 Regular" panose="02000500000000000000" pitchFamily="50" charset="-122"/>
                <a:cs typeface="vivo type CN简 Regular" panose="02000500000000000000" pitchFamily="50" charset="-122"/>
              </a:defRPr>
            </a:lvl1pPr>
          </a:lstStyle>
          <a:p>
            <a:pPr lvl="0"/>
            <a:r>
              <a:rPr lang="zh-CN" altLang="en-US" noProof="0" dirty="0"/>
              <a:t>标题可在此处添加</a:t>
            </a:r>
            <a:endParaRPr lang="en-US" altLang="zh-CN" noProof="0" dirty="0"/>
          </a:p>
        </p:txBody>
      </p:sp>
      <p:sp>
        <p:nvSpPr>
          <p:cNvPr id="74" name="Textplatzhalter 8"/>
          <p:cNvSpPr>
            <a:spLocks noGrp="1"/>
          </p:cNvSpPr>
          <p:nvPr>
            <p:ph type="body" sz="quarter" idx="62" hasCustomPrompt="1"/>
          </p:nvPr>
        </p:nvSpPr>
        <p:spPr>
          <a:xfrm>
            <a:off x="560744" y="742370"/>
            <a:ext cx="9194219" cy="267033"/>
          </a:xfrm>
          <a:prstGeom prst="rect">
            <a:avLst/>
          </a:prstGeom>
        </p:spPr>
        <p:txBody>
          <a:bodyPr lIns="0" tIns="0" rIns="0" bIns="0" anchor="ctr">
            <a:noAutofit/>
          </a:bodyPr>
          <a:lstStyle>
            <a:lvl1pPr marL="0" indent="0">
              <a:lnSpc>
                <a:spcPct val="150000"/>
              </a:lnSpc>
              <a:spcBef>
                <a:spcPts val="0"/>
              </a:spcBef>
              <a:spcAft>
                <a:spcPts val="0"/>
              </a:spcAft>
              <a:buNone/>
              <a:defRPr sz="2200" b="0" i="0" cap="none" baseline="0">
                <a:solidFill>
                  <a:schemeClr val="bg1">
                    <a:lumMod val="65000"/>
                  </a:schemeClr>
                </a:solidFill>
                <a:latin typeface="vivo type CN简 Regular" panose="02000500000000000000" pitchFamily="50" charset="-122"/>
                <a:ea typeface="vivo type CN简 Regular" panose="02000500000000000000" pitchFamily="50" charset="-122"/>
                <a:cs typeface="vivo type CN简 Regular" panose="02000500000000000000" pitchFamily="50" charset="-122"/>
              </a:defRPr>
            </a:lvl1pPr>
          </a:lstStyle>
          <a:p>
            <a:pPr lvl="0"/>
            <a:r>
              <a:rPr lang="zh-CN" altLang="en-US" noProof="0" dirty="0"/>
              <a:t>副标题可在此处添加</a:t>
            </a:r>
            <a:endParaRPr lang="en-US" altLang="zh-CN" noProof="0" dirty="0"/>
          </a:p>
        </p:txBody>
      </p:sp>
    </p:spTree>
    <p:extLst>
      <p:ext uri="{BB962C8B-B14F-4D97-AF65-F5344CB8AC3E}">
        <p14:creationId xmlns:p14="http://schemas.microsoft.com/office/powerpoint/2010/main" val="2992286827"/>
      </p:ext>
    </p:extLst>
  </p:cSld>
  <p:clrMapOvr>
    <a:masterClrMapping/>
  </p:clrMapOvr>
  <p:extLst>
    <p:ext uri="{DCECCB84-F9BA-43D5-87BE-67443E8EF086}">
      <p15:sldGuideLst xmlns:p15="http://schemas.microsoft.com/office/powerpoint/2012/main">
        <p15:guide id="10" pos="1102">
          <p15:clr>
            <a:srgbClr val="FBAE40"/>
          </p15:clr>
        </p15:guide>
        <p15:guide id="11" pos="717">
          <p15:clr>
            <a:srgbClr val="FBAE40"/>
          </p15:clr>
        </p15:guide>
        <p15:guide id="12" pos="354">
          <p15:clr>
            <a:srgbClr val="FBAE40"/>
          </p15:clr>
        </p15:guide>
        <p15:guide id="13" pos="14257">
          <p15:clr>
            <a:srgbClr val="FBAE40"/>
          </p15:clr>
        </p15:guide>
        <p15:guide id="14" pos="14620">
          <p15:clr>
            <a:srgbClr val="FBAE40"/>
          </p15:clr>
        </p15:guide>
        <p15:guide id="15" pos="15006">
          <p15:clr>
            <a:srgbClr val="FBAE40"/>
          </p15:clr>
        </p15:guide>
        <p15:guide id="16" orient="horz" pos="7926">
          <p15:clr>
            <a:srgbClr val="FBAE40"/>
          </p15:clr>
        </p15:guide>
        <p15:guide id="20" orient="horz" pos="487">
          <p15:clr>
            <a:srgbClr val="FBAE40"/>
          </p15:clr>
        </p15:guide>
        <p15:guide id="22" orient="horz" pos="1644">
          <p15:clr>
            <a:srgbClr val="FBAE40"/>
          </p15:clr>
        </p15:guide>
        <p15:guide id="24" orient="horz" pos="8153">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10内容页">
    <p:spTree>
      <p:nvGrpSpPr>
        <p:cNvPr id="1" name=""/>
        <p:cNvGrpSpPr/>
        <p:nvPr/>
      </p:nvGrpSpPr>
      <p:grpSpPr>
        <a:xfrm>
          <a:off x="0" y="0"/>
          <a:ext cx="0" cy="0"/>
          <a:chOff x="0" y="0"/>
          <a:chExt cx="0" cy="0"/>
        </a:xfrm>
      </p:grpSpPr>
      <p:sp>
        <p:nvSpPr>
          <p:cNvPr id="2" name="矩形 1"/>
          <p:cNvSpPr/>
          <p:nvPr/>
        </p:nvSpPr>
        <p:spPr>
          <a:xfrm>
            <a:off x="588938" y="1321917"/>
            <a:ext cx="5408719" cy="5149527"/>
          </a:xfrm>
          <a:prstGeom prst="rect">
            <a:avLst/>
          </a:prstGeom>
          <a:solidFill>
            <a:srgbClr val="F3F2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a:p>
        </p:txBody>
      </p:sp>
      <p:sp>
        <p:nvSpPr>
          <p:cNvPr id="54" name="内容占位符 3"/>
          <p:cNvSpPr>
            <a:spLocks noGrp="1"/>
          </p:cNvSpPr>
          <p:nvPr>
            <p:ph sz="quarter" idx="57"/>
          </p:nvPr>
        </p:nvSpPr>
        <p:spPr>
          <a:xfrm>
            <a:off x="874770" y="2117710"/>
            <a:ext cx="4776376" cy="4173553"/>
          </a:xfrm>
        </p:spPr>
        <p:txBody>
          <a:bodyPr anchor="t">
            <a:normAutofit/>
          </a:bodyPr>
          <a:lstStyle>
            <a:lvl1pPr marL="228600" marR="0" indent="-228600" algn="l" defTabSz="914355" rtl="0" eaLnBrk="1" fontAlgn="auto" latinLnBrk="0" hangingPunct="1">
              <a:lnSpc>
                <a:spcPct val="150000"/>
              </a:lnSpc>
              <a:spcBef>
                <a:spcPts val="1000"/>
              </a:spcBef>
              <a:spcAft>
                <a:spcPts val="0"/>
              </a:spcAft>
              <a:buClrTx/>
              <a:buSzTx/>
              <a:buFont typeface="Arial" panose="020B0604020202020204" pitchFamily="34" charset="0"/>
              <a:buChar char="•"/>
              <a:tabLst/>
              <a:defRPr sz="16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408782" indent="-228600">
              <a:lnSpc>
                <a:spcPct val="150000"/>
              </a:lnSpc>
              <a:spcAft>
                <a:spcPts val="0"/>
              </a:spcAft>
              <a:buFont typeface="Arial" panose="020B0604020202020204" pitchFamily="34" charset="0"/>
              <a:buChar char="•"/>
              <a:defRPr sz="16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540544" indent="-228600">
              <a:lnSpc>
                <a:spcPct val="150000"/>
              </a:lnSpc>
              <a:spcAft>
                <a:spcPts val="0"/>
              </a:spcAft>
              <a:buFont typeface="Arial" panose="020B0604020202020204" pitchFamily="34" charset="0"/>
              <a:buChar char="•"/>
              <a:defRPr sz="16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678657" indent="-228600">
              <a:lnSpc>
                <a:spcPct val="150000"/>
              </a:lnSpc>
              <a:spcAft>
                <a:spcPts val="0"/>
              </a:spcAft>
              <a:buFont typeface="Arial" panose="020B0604020202020204" pitchFamily="34" charset="0"/>
              <a:buChar char="•"/>
              <a:defRPr sz="16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1441450"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a:p>
            <a:pPr lvl="0"/>
            <a:endParaRPr lang="zh-CN" altLang="en-US" noProof="0" dirty="0"/>
          </a:p>
        </p:txBody>
      </p:sp>
      <p:sp>
        <p:nvSpPr>
          <p:cNvPr id="86" name="矩形 85">
            <a:extLst>
              <a:ext uri="{FF2B5EF4-FFF2-40B4-BE49-F238E27FC236}">
                <a16:creationId xmlns:a16="http://schemas.microsoft.com/office/drawing/2014/main" id="{279C9538-19F1-4728-8A81-B58A86C4196F}"/>
              </a:ext>
            </a:extLst>
          </p:cNvPr>
          <p:cNvSpPr/>
          <p:nvPr/>
        </p:nvSpPr>
        <p:spPr>
          <a:xfrm>
            <a:off x="-2595443" y="187627"/>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竞品颜色</a:t>
            </a:r>
            <a:endParaRPr lang="zh-CN" altLang="en-US" sz="1600" dirty="0"/>
          </a:p>
        </p:txBody>
      </p:sp>
      <p:sp>
        <p:nvSpPr>
          <p:cNvPr id="87" name="矩形 86">
            <a:extLst>
              <a:ext uri="{FF2B5EF4-FFF2-40B4-BE49-F238E27FC236}">
                <a16:creationId xmlns:a16="http://schemas.microsoft.com/office/drawing/2014/main" id="{DFA2B352-4CD5-401F-B68E-B90A27080C7C}"/>
              </a:ext>
            </a:extLst>
          </p:cNvPr>
          <p:cNvSpPr/>
          <p:nvPr/>
        </p:nvSpPr>
        <p:spPr>
          <a:xfrm>
            <a:off x="12698804" y="422275"/>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品牌颜色</a:t>
            </a:r>
            <a:endParaRPr lang="zh-CN" altLang="en-US" sz="1600" dirty="0"/>
          </a:p>
        </p:txBody>
      </p:sp>
      <p:sp>
        <p:nvSpPr>
          <p:cNvPr id="92" name="文本框 91">
            <a:extLst>
              <a:ext uri="{FF2B5EF4-FFF2-40B4-BE49-F238E27FC236}">
                <a16:creationId xmlns:a16="http://schemas.microsoft.com/office/drawing/2014/main" id="{C0D2A1BE-CD80-4C78-95BC-36125B6A6026}"/>
              </a:ext>
            </a:extLst>
          </p:cNvPr>
          <p:cNvSpPr txBox="1"/>
          <p:nvPr/>
        </p:nvSpPr>
        <p:spPr>
          <a:xfrm>
            <a:off x="-2354986" y="745116"/>
            <a:ext cx="78226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Apple</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94" name="组 176">
            <a:extLst>
              <a:ext uri="{FF2B5EF4-FFF2-40B4-BE49-F238E27FC236}">
                <a16:creationId xmlns:a16="http://schemas.microsoft.com/office/drawing/2014/main" id="{316979F3-AB28-4B7C-B2CA-22C3FDDD6DF4}"/>
              </a:ext>
            </a:extLst>
          </p:cNvPr>
          <p:cNvGrpSpPr/>
          <p:nvPr/>
        </p:nvGrpSpPr>
        <p:grpSpPr>
          <a:xfrm>
            <a:off x="-3386918" y="1009241"/>
            <a:ext cx="2795791" cy="348813"/>
            <a:chOff x="-5043485" y="1324983"/>
            <a:chExt cx="4785749" cy="538842"/>
          </a:xfrm>
        </p:grpSpPr>
        <p:sp>
          <p:nvSpPr>
            <p:cNvPr id="95" name="矩形 94">
              <a:extLst>
                <a:ext uri="{FF2B5EF4-FFF2-40B4-BE49-F238E27FC236}">
                  <a16:creationId xmlns:a16="http://schemas.microsoft.com/office/drawing/2014/main" id="{ED78EA44-CDD0-4696-870E-21125047A090}"/>
                </a:ext>
              </a:extLst>
            </p:cNvPr>
            <p:cNvSpPr/>
            <p:nvPr userDrawn="1"/>
          </p:nvSpPr>
          <p:spPr>
            <a:xfrm>
              <a:off x="-3854817" y="1324983"/>
              <a:ext cx="1199028" cy="538842"/>
            </a:xfrm>
            <a:prstGeom prst="rect">
              <a:avLst/>
            </a:prstGeom>
            <a:solidFill>
              <a:schemeClr val="tx1">
                <a:lumMod val="50000"/>
                <a:lumOff val="5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6" name="矩形 95">
              <a:extLst>
                <a:ext uri="{FF2B5EF4-FFF2-40B4-BE49-F238E27FC236}">
                  <a16:creationId xmlns:a16="http://schemas.microsoft.com/office/drawing/2014/main" id="{065B72C0-F403-495A-86AE-52CA6B14CC94}"/>
                </a:ext>
              </a:extLst>
            </p:cNvPr>
            <p:cNvSpPr/>
            <p:nvPr userDrawn="1"/>
          </p:nvSpPr>
          <p:spPr>
            <a:xfrm>
              <a:off x="-2655789" y="1324983"/>
              <a:ext cx="1199028" cy="538842"/>
            </a:xfrm>
            <a:prstGeom prst="rect">
              <a:avLst/>
            </a:prstGeom>
            <a:solidFill>
              <a:schemeClr val="tx1">
                <a:lumMod val="75000"/>
                <a:lumOff val="2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8" name="矩形 97">
              <a:extLst>
                <a:ext uri="{FF2B5EF4-FFF2-40B4-BE49-F238E27FC236}">
                  <a16:creationId xmlns:a16="http://schemas.microsoft.com/office/drawing/2014/main" id="{0539E742-3010-4495-B416-823DA1419953}"/>
                </a:ext>
              </a:extLst>
            </p:cNvPr>
            <p:cNvSpPr/>
            <p:nvPr userDrawn="1"/>
          </p:nvSpPr>
          <p:spPr>
            <a:xfrm>
              <a:off x="-5043485" y="1324983"/>
              <a:ext cx="1199028" cy="538842"/>
            </a:xfrm>
            <a:prstGeom prst="rect">
              <a:avLst/>
            </a:prstGeom>
            <a:solidFill>
              <a:schemeClr val="bg1">
                <a:lumMod val="8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0" name="矩形 119">
              <a:extLst>
                <a:ext uri="{FF2B5EF4-FFF2-40B4-BE49-F238E27FC236}">
                  <a16:creationId xmlns:a16="http://schemas.microsoft.com/office/drawing/2014/main" id="{F215BB35-BA3E-4C76-AD80-60D8D16B7CFB}"/>
                </a:ext>
              </a:extLst>
            </p:cNvPr>
            <p:cNvSpPr/>
            <p:nvPr userDrawn="1"/>
          </p:nvSpPr>
          <p:spPr>
            <a:xfrm>
              <a:off x="-1456764" y="1324983"/>
              <a:ext cx="1199028" cy="538842"/>
            </a:xfrm>
            <a:prstGeom prst="rect">
              <a:avLst/>
            </a:prstGeom>
            <a:solidFill>
              <a:schemeClr val="tx1">
                <a:lumMod val="9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21" name="文本框 120">
            <a:extLst>
              <a:ext uri="{FF2B5EF4-FFF2-40B4-BE49-F238E27FC236}">
                <a16:creationId xmlns:a16="http://schemas.microsoft.com/office/drawing/2014/main" id="{1E4CF0F8-BEEC-44A3-832A-F9123A70EB69}"/>
              </a:ext>
            </a:extLst>
          </p:cNvPr>
          <p:cNvSpPr txBox="1"/>
          <p:nvPr/>
        </p:nvSpPr>
        <p:spPr>
          <a:xfrm>
            <a:off x="-2456774" y="1587829"/>
            <a:ext cx="98584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Samsung</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22" name="组 183">
            <a:extLst>
              <a:ext uri="{FF2B5EF4-FFF2-40B4-BE49-F238E27FC236}">
                <a16:creationId xmlns:a16="http://schemas.microsoft.com/office/drawing/2014/main" id="{4D077FF3-CA81-46CA-B439-85B81C69ABA2}"/>
              </a:ext>
            </a:extLst>
          </p:cNvPr>
          <p:cNvGrpSpPr/>
          <p:nvPr/>
        </p:nvGrpSpPr>
        <p:grpSpPr>
          <a:xfrm>
            <a:off x="-3386918" y="1862479"/>
            <a:ext cx="2795791" cy="348813"/>
            <a:chOff x="16164196" y="17668285"/>
            <a:chExt cx="4785749" cy="486635"/>
          </a:xfrm>
        </p:grpSpPr>
        <p:sp>
          <p:nvSpPr>
            <p:cNvPr id="123" name="矩形 122">
              <a:extLst>
                <a:ext uri="{FF2B5EF4-FFF2-40B4-BE49-F238E27FC236}">
                  <a16:creationId xmlns:a16="http://schemas.microsoft.com/office/drawing/2014/main" id="{8035B28E-D07C-4719-9695-3D66C1D78F5C}"/>
                </a:ext>
              </a:extLst>
            </p:cNvPr>
            <p:cNvSpPr/>
            <p:nvPr userDrawn="1"/>
          </p:nvSpPr>
          <p:spPr>
            <a:xfrm>
              <a:off x="17352864" y="17668285"/>
              <a:ext cx="1199028" cy="486635"/>
            </a:xfrm>
            <a:prstGeom prst="rect">
              <a:avLst/>
            </a:prstGeom>
            <a:solidFill>
              <a:srgbClr val="8C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4" name="矩形 123">
              <a:extLst>
                <a:ext uri="{FF2B5EF4-FFF2-40B4-BE49-F238E27FC236}">
                  <a16:creationId xmlns:a16="http://schemas.microsoft.com/office/drawing/2014/main" id="{0EFC4868-2B54-4F53-9193-18C747E80617}"/>
                </a:ext>
              </a:extLst>
            </p:cNvPr>
            <p:cNvSpPr/>
            <p:nvPr userDrawn="1"/>
          </p:nvSpPr>
          <p:spPr>
            <a:xfrm>
              <a:off x="18551892" y="17668285"/>
              <a:ext cx="1199028" cy="486635"/>
            </a:xfrm>
            <a:prstGeom prst="rect">
              <a:avLst/>
            </a:prstGeom>
            <a:solidFill>
              <a:srgbClr val="7832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5" name="矩形 124">
              <a:extLst>
                <a:ext uri="{FF2B5EF4-FFF2-40B4-BE49-F238E27FC236}">
                  <a16:creationId xmlns:a16="http://schemas.microsoft.com/office/drawing/2014/main" id="{7FFDD4B0-0BDD-4E41-A0AE-E58AE8E6E57F}"/>
                </a:ext>
              </a:extLst>
            </p:cNvPr>
            <p:cNvSpPr/>
            <p:nvPr userDrawn="1"/>
          </p:nvSpPr>
          <p:spPr>
            <a:xfrm>
              <a:off x="19750917" y="17668285"/>
              <a:ext cx="1199028" cy="486635"/>
            </a:xfrm>
            <a:prstGeom prst="rect">
              <a:avLst/>
            </a:prstGeom>
            <a:solidFill>
              <a:srgbClr val="67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6" name="矩形 125">
              <a:extLst>
                <a:ext uri="{FF2B5EF4-FFF2-40B4-BE49-F238E27FC236}">
                  <a16:creationId xmlns:a16="http://schemas.microsoft.com/office/drawing/2014/main" id="{C674D51B-7F31-4310-830A-B718C8537599}"/>
                </a:ext>
              </a:extLst>
            </p:cNvPr>
            <p:cNvSpPr/>
            <p:nvPr userDrawn="1"/>
          </p:nvSpPr>
          <p:spPr>
            <a:xfrm>
              <a:off x="16164196" y="17668285"/>
              <a:ext cx="1199028" cy="486635"/>
            </a:xfrm>
            <a:prstGeom prst="rect">
              <a:avLst/>
            </a:prstGeom>
            <a:solidFill>
              <a:srgbClr val="8C6D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27" name="矩形 126">
            <a:extLst>
              <a:ext uri="{FF2B5EF4-FFF2-40B4-BE49-F238E27FC236}">
                <a16:creationId xmlns:a16="http://schemas.microsoft.com/office/drawing/2014/main" id="{E44180D2-ABFA-40E3-AF4B-9A3FA568BC0F}"/>
              </a:ext>
            </a:extLst>
          </p:cNvPr>
          <p:cNvSpPr/>
          <p:nvPr/>
        </p:nvSpPr>
        <p:spPr>
          <a:xfrm>
            <a:off x="-2692509" y="6189140"/>
            <a:ext cx="700461" cy="297517"/>
          </a:xfrm>
          <a:prstGeom prst="rect">
            <a:avLst/>
          </a:prstGeom>
          <a:solidFill>
            <a:srgbClr val="0033B7"/>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8" name="矩形 127">
            <a:extLst>
              <a:ext uri="{FF2B5EF4-FFF2-40B4-BE49-F238E27FC236}">
                <a16:creationId xmlns:a16="http://schemas.microsoft.com/office/drawing/2014/main" id="{5D10A8EC-0459-45B7-B74C-60D721F50D8C}"/>
              </a:ext>
            </a:extLst>
          </p:cNvPr>
          <p:cNvSpPr/>
          <p:nvPr/>
        </p:nvSpPr>
        <p:spPr>
          <a:xfrm>
            <a:off x="-3398069" y="6189140"/>
            <a:ext cx="705560" cy="297517"/>
          </a:xfrm>
          <a:prstGeom prst="rect">
            <a:avLst/>
          </a:prstGeom>
          <a:solidFill>
            <a:srgbClr val="0A00C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9" name="矩形 128">
            <a:extLst>
              <a:ext uri="{FF2B5EF4-FFF2-40B4-BE49-F238E27FC236}">
                <a16:creationId xmlns:a16="http://schemas.microsoft.com/office/drawing/2014/main" id="{46E373E9-47BF-489A-8FFE-A2589C9447AD}"/>
              </a:ext>
            </a:extLst>
          </p:cNvPr>
          <p:cNvSpPr/>
          <p:nvPr/>
        </p:nvSpPr>
        <p:spPr>
          <a:xfrm>
            <a:off x="-1992048" y="6186830"/>
            <a:ext cx="700461" cy="297517"/>
          </a:xfrm>
          <a:prstGeom prst="rect">
            <a:avLst/>
          </a:prstGeom>
          <a:solidFill>
            <a:srgbClr val="01288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0" name="矩形 129">
            <a:extLst>
              <a:ext uri="{FF2B5EF4-FFF2-40B4-BE49-F238E27FC236}">
                <a16:creationId xmlns:a16="http://schemas.microsoft.com/office/drawing/2014/main" id="{FB325073-578B-484B-BC75-814D21924F0B}"/>
              </a:ext>
            </a:extLst>
          </p:cNvPr>
          <p:cNvSpPr/>
          <p:nvPr/>
        </p:nvSpPr>
        <p:spPr>
          <a:xfrm>
            <a:off x="-1291588" y="6186830"/>
            <a:ext cx="700461" cy="297517"/>
          </a:xfrm>
          <a:prstGeom prst="rect">
            <a:avLst/>
          </a:prstGeom>
          <a:solidFill>
            <a:srgbClr val="00095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1" name="文本框 130">
            <a:extLst>
              <a:ext uri="{FF2B5EF4-FFF2-40B4-BE49-F238E27FC236}">
                <a16:creationId xmlns:a16="http://schemas.microsoft.com/office/drawing/2014/main" id="{3977C043-F391-4C80-8382-6B9EF0409DEC}"/>
              </a:ext>
            </a:extLst>
          </p:cNvPr>
          <p:cNvSpPr txBox="1"/>
          <p:nvPr/>
        </p:nvSpPr>
        <p:spPr>
          <a:xfrm>
            <a:off x="-2451159" y="5860568"/>
            <a:ext cx="974626"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其他品牌颜色</a:t>
            </a:r>
          </a:p>
        </p:txBody>
      </p:sp>
      <p:grpSp>
        <p:nvGrpSpPr>
          <p:cNvPr id="132" name="组 209">
            <a:extLst>
              <a:ext uri="{FF2B5EF4-FFF2-40B4-BE49-F238E27FC236}">
                <a16:creationId xmlns:a16="http://schemas.microsoft.com/office/drawing/2014/main" id="{709FA1D2-FF4B-4A68-9836-128C092E8330}"/>
              </a:ext>
            </a:extLst>
          </p:cNvPr>
          <p:cNvGrpSpPr/>
          <p:nvPr/>
        </p:nvGrpSpPr>
        <p:grpSpPr>
          <a:xfrm>
            <a:off x="-3398070" y="4458239"/>
            <a:ext cx="2806943" cy="351124"/>
            <a:chOff x="-3429000" y="9944467"/>
            <a:chExt cx="3171264" cy="702248"/>
          </a:xfrm>
        </p:grpSpPr>
        <p:sp>
          <p:nvSpPr>
            <p:cNvPr id="133" name="矩形 132">
              <a:extLst>
                <a:ext uri="{FF2B5EF4-FFF2-40B4-BE49-F238E27FC236}">
                  <a16:creationId xmlns:a16="http://schemas.microsoft.com/office/drawing/2014/main" id="{5DD2B52D-D03A-46EA-9036-7826FA775430}"/>
                </a:ext>
              </a:extLst>
            </p:cNvPr>
            <p:cNvSpPr/>
            <p:nvPr userDrawn="1"/>
          </p:nvSpPr>
          <p:spPr>
            <a:xfrm>
              <a:off x="-2631863" y="9949089"/>
              <a:ext cx="791376" cy="697626"/>
            </a:xfrm>
            <a:prstGeom prst="rect">
              <a:avLst/>
            </a:prstGeom>
            <a:solidFill>
              <a:srgbClr val="FF59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4" name="矩形 133">
              <a:extLst>
                <a:ext uri="{FF2B5EF4-FFF2-40B4-BE49-F238E27FC236}">
                  <a16:creationId xmlns:a16="http://schemas.microsoft.com/office/drawing/2014/main" id="{3A08D16E-FE00-4D01-9906-38DE7771F9DD}"/>
                </a:ext>
              </a:extLst>
            </p:cNvPr>
            <p:cNvSpPr/>
            <p:nvPr userDrawn="1"/>
          </p:nvSpPr>
          <p:spPr>
            <a:xfrm>
              <a:off x="-3429000" y="9949089"/>
              <a:ext cx="797137" cy="697626"/>
            </a:xfrm>
            <a:prstGeom prst="rect">
              <a:avLst/>
            </a:prstGeom>
            <a:solidFill>
              <a:srgbClr val="FFA31E"/>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5" name="矩形 134">
              <a:extLst>
                <a:ext uri="{FF2B5EF4-FFF2-40B4-BE49-F238E27FC236}">
                  <a16:creationId xmlns:a16="http://schemas.microsoft.com/office/drawing/2014/main" id="{055F4DBF-AD4A-40B9-BC9A-6EE67D8910D5}"/>
                </a:ext>
              </a:extLst>
            </p:cNvPr>
            <p:cNvSpPr/>
            <p:nvPr userDrawn="1"/>
          </p:nvSpPr>
          <p:spPr>
            <a:xfrm>
              <a:off x="-1840486" y="9944467"/>
              <a:ext cx="791376" cy="697626"/>
            </a:xfrm>
            <a:prstGeom prst="rect">
              <a:avLst/>
            </a:prstGeom>
            <a:solidFill>
              <a:srgbClr val="DE4F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6" name="矩形 135">
              <a:extLst>
                <a:ext uri="{FF2B5EF4-FFF2-40B4-BE49-F238E27FC236}">
                  <a16:creationId xmlns:a16="http://schemas.microsoft.com/office/drawing/2014/main" id="{C8121941-FF48-484A-B36C-7456EA7A22E5}"/>
                </a:ext>
              </a:extLst>
            </p:cNvPr>
            <p:cNvSpPr/>
            <p:nvPr userDrawn="1"/>
          </p:nvSpPr>
          <p:spPr>
            <a:xfrm>
              <a:off x="-1049112" y="9944467"/>
              <a:ext cx="791376" cy="697626"/>
            </a:xfrm>
            <a:prstGeom prst="rect">
              <a:avLst/>
            </a:prstGeom>
            <a:solidFill>
              <a:srgbClr val="C646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37" name="文本框 136">
            <a:extLst>
              <a:ext uri="{FF2B5EF4-FFF2-40B4-BE49-F238E27FC236}">
                <a16:creationId xmlns:a16="http://schemas.microsoft.com/office/drawing/2014/main" id="{E3D243A6-7D56-4EEA-9140-546ADF68D6C5}"/>
              </a:ext>
            </a:extLst>
          </p:cNvPr>
          <p:cNvSpPr txBox="1"/>
          <p:nvPr/>
        </p:nvSpPr>
        <p:spPr>
          <a:xfrm>
            <a:off x="-2387041" y="4185714"/>
            <a:ext cx="84638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Xiaomi 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38" name="矩形 137">
            <a:extLst>
              <a:ext uri="{FF2B5EF4-FFF2-40B4-BE49-F238E27FC236}">
                <a16:creationId xmlns:a16="http://schemas.microsoft.com/office/drawing/2014/main" id="{7CF0A91C-5B83-461B-A627-C3D5191CF094}"/>
              </a:ext>
            </a:extLst>
          </p:cNvPr>
          <p:cNvSpPr/>
          <p:nvPr/>
        </p:nvSpPr>
        <p:spPr>
          <a:xfrm>
            <a:off x="-2692509" y="5337669"/>
            <a:ext cx="700461" cy="297517"/>
          </a:xfrm>
          <a:prstGeom prst="rect">
            <a:avLst/>
          </a:prstGeom>
          <a:solidFill>
            <a:srgbClr val="348DF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9" name="矩形 138">
            <a:extLst>
              <a:ext uri="{FF2B5EF4-FFF2-40B4-BE49-F238E27FC236}">
                <a16:creationId xmlns:a16="http://schemas.microsoft.com/office/drawing/2014/main" id="{AEE997C9-ADE4-46DF-9E5C-DB3A96ADE742}"/>
              </a:ext>
            </a:extLst>
          </p:cNvPr>
          <p:cNvSpPr/>
          <p:nvPr/>
        </p:nvSpPr>
        <p:spPr>
          <a:xfrm>
            <a:off x="-3398069" y="5337669"/>
            <a:ext cx="705560" cy="297517"/>
          </a:xfrm>
          <a:prstGeom prst="rect">
            <a:avLst/>
          </a:prstGeom>
          <a:solidFill>
            <a:srgbClr val="0FFBFA"/>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0" name="矩形 139">
            <a:extLst>
              <a:ext uri="{FF2B5EF4-FFF2-40B4-BE49-F238E27FC236}">
                <a16:creationId xmlns:a16="http://schemas.microsoft.com/office/drawing/2014/main" id="{3F98C0C3-0D81-4B52-8DA3-BB29C73B804D}"/>
              </a:ext>
            </a:extLst>
          </p:cNvPr>
          <p:cNvSpPr/>
          <p:nvPr/>
        </p:nvSpPr>
        <p:spPr>
          <a:xfrm>
            <a:off x="-1992048" y="5335358"/>
            <a:ext cx="700461" cy="297517"/>
          </a:xfrm>
          <a:prstGeom prst="rect">
            <a:avLst/>
          </a:prstGeom>
          <a:solidFill>
            <a:srgbClr val="705EE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1" name="矩形 140">
            <a:extLst>
              <a:ext uri="{FF2B5EF4-FFF2-40B4-BE49-F238E27FC236}">
                <a16:creationId xmlns:a16="http://schemas.microsoft.com/office/drawing/2014/main" id="{F46A4C51-AE1E-4D40-BF4D-E6F906933ABB}"/>
              </a:ext>
            </a:extLst>
          </p:cNvPr>
          <p:cNvSpPr/>
          <p:nvPr/>
        </p:nvSpPr>
        <p:spPr>
          <a:xfrm>
            <a:off x="-1291588" y="5335358"/>
            <a:ext cx="700461" cy="297517"/>
          </a:xfrm>
          <a:prstGeom prst="rect">
            <a:avLst/>
          </a:prstGeom>
          <a:solidFill>
            <a:srgbClr val="A837DC"/>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2" name="文本框 141">
            <a:extLst>
              <a:ext uri="{FF2B5EF4-FFF2-40B4-BE49-F238E27FC236}">
                <a16:creationId xmlns:a16="http://schemas.microsoft.com/office/drawing/2014/main" id="{24C3CE5B-A38C-4F90-B739-2FB57AB9EF49}"/>
              </a:ext>
            </a:extLst>
          </p:cNvPr>
          <p:cNvSpPr txBox="1"/>
          <p:nvPr/>
        </p:nvSpPr>
        <p:spPr>
          <a:xfrm>
            <a:off x="-2371009" y="5037185"/>
            <a:ext cx="814325"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Honor</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43" name="矩形 142">
            <a:extLst>
              <a:ext uri="{FF2B5EF4-FFF2-40B4-BE49-F238E27FC236}">
                <a16:creationId xmlns:a16="http://schemas.microsoft.com/office/drawing/2014/main" id="{1EC2F592-C075-4231-BD7A-A0E3F318B459}"/>
              </a:ext>
            </a:extLst>
          </p:cNvPr>
          <p:cNvSpPr/>
          <p:nvPr/>
        </p:nvSpPr>
        <p:spPr>
          <a:xfrm>
            <a:off x="12494948" y="1401939"/>
            <a:ext cx="1673075" cy="297517"/>
          </a:xfrm>
          <a:prstGeom prst="rect">
            <a:avLst/>
          </a:prstGeom>
          <a:solidFill>
            <a:srgbClr val="00C9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4" name="矩形 143">
            <a:extLst>
              <a:ext uri="{FF2B5EF4-FFF2-40B4-BE49-F238E27FC236}">
                <a16:creationId xmlns:a16="http://schemas.microsoft.com/office/drawing/2014/main" id="{9C4B1807-E501-4C44-9EDA-28C417E4CAB2}"/>
              </a:ext>
            </a:extLst>
          </p:cNvPr>
          <p:cNvSpPr/>
          <p:nvPr/>
        </p:nvSpPr>
        <p:spPr>
          <a:xfrm>
            <a:off x="12494948" y="1827004"/>
            <a:ext cx="1673075" cy="297517"/>
          </a:xfrm>
          <a:prstGeom prst="rect">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5" name="矩形 144">
            <a:extLst>
              <a:ext uri="{FF2B5EF4-FFF2-40B4-BE49-F238E27FC236}">
                <a16:creationId xmlns:a16="http://schemas.microsoft.com/office/drawing/2014/main" id="{864C961F-B330-4E96-9867-056A7D824B83}"/>
              </a:ext>
            </a:extLst>
          </p:cNvPr>
          <p:cNvSpPr/>
          <p:nvPr/>
        </p:nvSpPr>
        <p:spPr>
          <a:xfrm>
            <a:off x="12494948" y="2245700"/>
            <a:ext cx="1673075" cy="297517"/>
          </a:xfrm>
          <a:prstGeom prst="rect">
            <a:avLst/>
          </a:prstGeom>
          <a:solidFill>
            <a:schemeClr val="accent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6" name="矩形 145">
            <a:extLst>
              <a:ext uri="{FF2B5EF4-FFF2-40B4-BE49-F238E27FC236}">
                <a16:creationId xmlns:a16="http://schemas.microsoft.com/office/drawing/2014/main" id="{26E94961-2308-415A-BA60-DC073A4691BF}"/>
              </a:ext>
            </a:extLst>
          </p:cNvPr>
          <p:cNvSpPr/>
          <p:nvPr/>
        </p:nvSpPr>
        <p:spPr>
          <a:xfrm>
            <a:off x="12494948" y="2664397"/>
            <a:ext cx="1673075" cy="297517"/>
          </a:xfrm>
          <a:prstGeom prst="rect">
            <a:avLst/>
          </a:prstGeom>
          <a:solidFill>
            <a:schemeClr val="accent4"/>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7" name="矩形 146">
            <a:extLst>
              <a:ext uri="{FF2B5EF4-FFF2-40B4-BE49-F238E27FC236}">
                <a16:creationId xmlns:a16="http://schemas.microsoft.com/office/drawing/2014/main" id="{5E6BF854-B896-4343-9602-2602C7BFB951}"/>
              </a:ext>
            </a:extLst>
          </p:cNvPr>
          <p:cNvSpPr/>
          <p:nvPr/>
        </p:nvSpPr>
        <p:spPr>
          <a:xfrm>
            <a:off x="12494948" y="3086546"/>
            <a:ext cx="1673075" cy="297517"/>
          </a:xfrm>
          <a:prstGeom prst="rect">
            <a:avLst/>
          </a:prstGeom>
          <a:solidFill>
            <a:srgbClr val="F0B51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8" name="矩形 147">
            <a:extLst>
              <a:ext uri="{FF2B5EF4-FFF2-40B4-BE49-F238E27FC236}">
                <a16:creationId xmlns:a16="http://schemas.microsoft.com/office/drawing/2014/main" id="{9EED28A9-F932-4E5A-B226-6AD4F1BD048B}"/>
              </a:ext>
            </a:extLst>
          </p:cNvPr>
          <p:cNvSpPr/>
          <p:nvPr/>
        </p:nvSpPr>
        <p:spPr>
          <a:xfrm>
            <a:off x="12494948" y="3488918"/>
            <a:ext cx="1673075" cy="297517"/>
          </a:xfrm>
          <a:prstGeom prst="rect">
            <a:avLst/>
          </a:prstGeom>
          <a:solidFill>
            <a:schemeClr val="tx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9" name="文本框 148">
            <a:extLst>
              <a:ext uri="{FF2B5EF4-FFF2-40B4-BE49-F238E27FC236}">
                <a16:creationId xmlns:a16="http://schemas.microsoft.com/office/drawing/2014/main" id="{72EFC5B9-566D-454E-BDA6-70D1F7B69DF9}"/>
              </a:ext>
            </a:extLst>
          </p:cNvPr>
          <p:cNvSpPr txBox="1"/>
          <p:nvPr/>
        </p:nvSpPr>
        <p:spPr>
          <a:xfrm>
            <a:off x="12619797" y="3522997"/>
            <a:ext cx="144095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NEX</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50" name="文本框 149">
            <a:extLst>
              <a:ext uri="{FF2B5EF4-FFF2-40B4-BE49-F238E27FC236}">
                <a16:creationId xmlns:a16="http://schemas.microsoft.com/office/drawing/2014/main" id="{F3808BA9-B654-48EA-94EC-EE7E612C546F}"/>
              </a:ext>
            </a:extLst>
          </p:cNvPr>
          <p:cNvSpPr txBox="1"/>
          <p:nvPr/>
        </p:nvSpPr>
        <p:spPr>
          <a:xfrm>
            <a:off x="12653667" y="3111825"/>
            <a:ext cx="140708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err="1">
                <a:solidFill>
                  <a:schemeClr val="bg1"/>
                </a:solidFill>
                <a:latin typeface="vivo type CN简 Light" panose="02000400000000000000" pitchFamily="50" charset="-122"/>
                <a:ea typeface="vivo type CN简 Light" panose="02000400000000000000" pitchFamily="50" charset="-122"/>
                <a:cs typeface="vivo type CNS" charset="-122"/>
              </a:rPr>
              <a:t>iQOO</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grpSp>
        <p:nvGrpSpPr>
          <p:cNvPr id="151" name="组 65">
            <a:extLst>
              <a:ext uri="{FF2B5EF4-FFF2-40B4-BE49-F238E27FC236}">
                <a16:creationId xmlns:a16="http://schemas.microsoft.com/office/drawing/2014/main" id="{FFED0AD4-0D37-424E-A867-5F618D03BF13}"/>
              </a:ext>
            </a:extLst>
          </p:cNvPr>
          <p:cNvGrpSpPr/>
          <p:nvPr/>
        </p:nvGrpSpPr>
        <p:grpSpPr>
          <a:xfrm>
            <a:off x="-3400879" y="2739059"/>
            <a:ext cx="2809752" cy="348813"/>
            <a:chOff x="5058585" y="17714855"/>
            <a:chExt cx="4833751" cy="515167"/>
          </a:xfrm>
        </p:grpSpPr>
        <p:sp>
          <p:nvSpPr>
            <p:cNvPr id="152" name="矩形 151">
              <a:extLst>
                <a:ext uri="{FF2B5EF4-FFF2-40B4-BE49-F238E27FC236}">
                  <a16:creationId xmlns:a16="http://schemas.microsoft.com/office/drawing/2014/main" id="{A7568DC4-D41C-4B2B-9FBB-C3DC7BBA59A6}"/>
                </a:ext>
              </a:extLst>
            </p:cNvPr>
            <p:cNvSpPr/>
            <p:nvPr userDrawn="1"/>
          </p:nvSpPr>
          <p:spPr>
            <a:xfrm>
              <a:off x="7494283" y="17714855"/>
              <a:ext cx="1199027" cy="515167"/>
            </a:xfrm>
            <a:prstGeom prst="rect">
              <a:avLst/>
            </a:prstGeom>
            <a:solidFill>
              <a:srgbClr val="00394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3" name="矩形 152">
              <a:extLst>
                <a:ext uri="{FF2B5EF4-FFF2-40B4-BE49-F238E27FC236}">
                  <a16:creationId xmlns:a16="http://schemas.microsoft.com/office/drawing/2014/main" id="{0111ABE4-F1F4-48AB-9A4C-44D1F6BA713C}"/>
                </a:ext>
              </a:extLst>
            </p:cNvPr>
            <p:cNvSpPr/>
            <p:nvPr userDrawn="1"/>
          </p:nvSpPr>
          <p:spPr>
            <a:xfrm>
              <a:off x="5058585" y="17714855"/>
              <a:ext cx="1215431" cy="515167"/>
            </a:xfrm>
            <a:prstGeom prst="rect">
              <a:avLst/>
            </a:prstGeom>
            <a:solidFill>
              <a:srgbClr val="00C87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4" name="矩形 153">
              <a:extLst>
                <a:ext uri="{FF2B5EF4-FFF2-40B4-BE49-F238E27FC236}">
                  <a16:creationId xmlns:a16="http://schemas.microsoft.com/office/drawing/2014/main" id="{F3E78272-0CC7-4327-A36C-84336E760D43}"/>
                </a:ext>
              </a:extLst>
            </p:cNvPr>
            <p:cNvSpPr/>
            <p:nvPr userDrawn="1"/>
          </p:nvSpPr>
          <p:spPr>
            <a:xfrm>
              <a:off x="8693309" y="17714855"/>
              <a:ext cx="1199027" cy="515167"/>
            </a:xfrm>
            <a:prstGeom prst="rect">
              <a:avLst/>
            </a:prstGeom>
            <a:solidFill>
              <a:srgbClr val="0070C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5" name="矩形 154">
              <a:extLst>
                <a:ext uri="{FF2B5EF4-FFF2-40B4-BE49-F238E27FC236}">
                  <a16:creationId xmlns:a16="http://schemas.microsoft.com/office/drawing/2014/main" id="{836A840B-ED83-433C-8087-45ABBCCBE5A8}"/>
                </a:ext>
              </a:extLst>
            </p:cNvPr>
            <p:cNvSpPr/>
            <p:nvPr userDrawn="1"/>
          </p:nvSpPr>
          <p:spPr>
            <a:xfrm>
              <a:off x="6267324" y="17714855"/>
              <a:ext cx="1215431" cy="515167"/>
            </a:xfrm>
            <a:prstGeom prst="rect">
              <a:avLst/>
            </a:prstGeom>
            <a:solidFill>
              <a:srgbClr val="66DECD"/>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56" name="文本框 155">
            <a:extLst>
              <a:ext uri="{FF2B5EF4-FFF2-40B4-BE49-F238E27FC236}">
                <a16:creationId xmlns:a16="http://schemas.microsoft.com/office/drawing/2014/main" id="{96EA8E04-2B32-4B05-8E25-38BF5F5A845A}"/>
              </a:ext>
            </a:extLst>
          </p:cNvPr>
          <p:cNvSpPr txBox="1"/>
          <p:nvPr/>
        </p:nvSpPr>
        <p:spPr>
          <a:xfrm>
            <a:off x="-2350175" y="2455919"/>
            <a:ext cx="772648"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err="1">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Oppo</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57" name="组 88">
            <a:extLst>
              <a:ext uri="{FF2B5EF4-FFF2-40B4-BE49-F238E27FC236}">
                <a16:creationId xmlns:a16="http://schemas.microsoft.com/office/drawing/2014/main" id="{6C007591-715E-4CD3-8B3E-1AA3E6A27DD3}"/>
              </a:ext>
            </a:extLst>
          </p:cNvPr>
          <p:cNvGrpSpPr/>
          <p:nvPr/>
        </p:nvGrpSpPr>
        <p:grpSpPr>
          <a:xfrm>
            <a:off x="-3388739" y="3603967"/>
            <a:ext cx="2797612" cy="348813"/>
            <a:chOff x="10651243" y="17726064"/>
            <a:chExt cx="4775839" cy="526796"/>
          </a:xfrm>
        </p:grpSpPr>
        <p:sp>
          <p:nvSpPr>
            <p:cNvPr id="158" name="矩形 157">
              <a:extLst>
                <a:ext uri="{FF2B5EF4-FFF2-40B4-BE49-F238E27FC236}">
                  <a16:creationId xmlns:a16="http://schemas.microsoft.com/office/drawing/2014/main" id="{5B8060B1-220A-4028-AF67-BE069C3BE3B4}"/>
                </a:ext>
              </a:extLst>
            </p:cNvPr>
            <p:cNvSpPr/>
            <p:nvPr userDrawn="1"/>
          </p:nvSpPr>
          <p:spPr>
            <a:xfrm>
              <a:off x="14228056" y="17726064"/>
              <a:ext cx="1199026" cy="526796"/>
            </a:xfrm>
            <a:prstGeom prst="rect">
              <a:avLst/>
            </a:prstGeom>
            <a:solidFill>
              <a:srgbClr val="FF757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9" name="矩形 158">
              <a:extLst>
                <a:ext uri="{FF2B5EF4-FFF2-40B4-BE49-F238E27FC236}">
                  <a16:creationId xmlns:a16="http://schemas.microsoft.com/office/drawing/2014/main" id="{CF6988CA-CAF9-4A72-B0D4-0EC88AA6D251}"/>
                </a:ext>
              </a:extLst>
            </p:cNvPr>
            <p:cNvSpPr/>
            <p:nvPr userDrawn="1"/>
          </p:nvSpPr>
          <p:spPr>
            <a:xfrm>
              <a:off x="11850271" y="17726064"/>
              <a:ext cx="1199026" cy="526796"/>
            </a:xfrm>
            <a:prstGeom prst="rect">
              <a:avLst/>
            </a:prstGeom>
            <a:solidFill>
              <a:srgbClr val="7A00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0" name="矩形 159">
              <a:extLst>
                <a:ext uri="{FF2B5EF4-FFF2-40B4-BE49-F238E27FC236}">
                  <a16:creationId xmlns:a16="http://schemas.microsoft.com/office/drawing/2014/main" id="{CC55163B-0EFB-43C0-9523-57096C079256}"/>
                </a:ext>
              </a:extLst>
            </p:cNvPr>
            <p:cNvSpPr/>
            <p:nvPr userDrawn="1"/>
          </p:nvSpPr>
          <p:spPr>
            <a:xfrm>
              <a:off x="10651243" y="17726064"/>
              <a:ext cx="1199026" cy="526796"/>
            </a:xfrm>
            <a:prstGeom prst="rect">
              <a:avLst/>
            </a:prstGeom>
            <a:solidFill>
              <a:srgbClr val="FF321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1" name="矩形 160">
              <a:extLst>
                <a:ext uri="{FF2B5EF4-FFF2-40B4-BE49-F238E27FC236}">
                  <a16:creationId xmlns:a16="http://schemas.microsoft.com/office/drawing/2014/main" id="{89C99F8F-F9D4-49EB-AFB8-BAE0FF50C346}"/>
                </a:ext>
              </a:extLst>
            </p:cNvPr>
            <p:cNvSpPr/>
            <p:nvPr userDrawn="1"/>
          </p:nvSpPr>
          <p:spPr>
            <a:xfrm>
              <a:off x="13035753" y="17726064"/>
              <a:ext cx="1199026" cy="526796"/>
            </a:xfrm>
            <a:prstGeom prst="rect">
              <a:avLst/>
            </a:prstGeom>
            <a:solidFill>
              <a:srgbClr val="36121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62" name="文本框 161">
            <a:extLst>
              <a:ext uri="{FF2B5EF4-FFF2-40B4-BE49-F238E27FC236}">
                <a16:creationId xmlns:a16="http://schemas.microsoft.com/office/drawing/2014/main" id="{E62C66B0-87EF-4715-8E74-DF652B9B66DA}"/>
              </a:ext>
            </a:extLst>
          </p:cNvPr>
          <p:cNvSpPr txBox="1"/>
          <p:nvPr/>
        </p:nvSpPr>
        <p:spPr>
          <a:xfrm>
            <a:off x="-2403072" y="3324009"/>
            <a:ext cx="87844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Huawei</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63" name="文本框 162">
            <a:extLst>
              <a:ext uri="{FF2B5EF4-FFF2-40B4-BE49-F238E27FC236}">
                <a16:creationId xmlns:a16="http://schemas.microsoft.com/office/drawing/2014/main" id="{4D38BEC6-F45F-4379-B324-823600B3DCBD}"/>
              </a:ext>
            </a:extLst>
          </p:cNvPr>
          <p:cNvSpPr txBox="1"/>
          <p:nvPr/>
        </p:nvSpPr>
        <p:spPr>
          <a:xfrm>
            <a:off x="-2663134" y="367319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P</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4" name="文本框 163">
            <a:extLst>
              <a:ext uri="{FF2B5EF4-FFF2-40B4-BE49-F238E27FC236}">
                <a16:creationId xmlns:a16="http://schemas.microsoft.com/office/drawing/2014/main" id="{E9067A64-277B-44BB-9BBD-E44F9793C951}"/>
              </a:ext>
            </a:extLst>
          </p:cNvPr>
          <p:cNvSpPr txBox="1"/>
          <p:nvPr/>
        </p:nvSpPr>
        <p:spPr>
          <a:xfrm>
            <a:off x="-1954176" y="3667432"/>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Mate</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5" name="文本框 164">
            <a:extLst>
              <a:ext uri="{FF2B5EF4-FFF2-40B4-BE49-F238E27FC236}">
                <a16:creationId xmlns:a16="http://schemas.microsoft.com/office/drawing/2014/main" id="{CA2F9A09-ECEA-48B0-AB23-D1799AF20B4A}"/>
              </a:ext>
            </a:extLst>
          </p:cNvPr>
          <p:cNvSpPr txBox="1"/>
          <p:nvPr/>
        </p:nvSpPr>
        <p:spPr>
          <a:xfrm>
            <a:off x="-1293545" y="3668248"/>
            <a:ext cx="702419"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Nova</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6" name="文本框 165">
            <a:extLst>
              <a:ext uri="{FF2B5EF4-FFF2-40B4-BE49-F238E27FC236}">
                <a16:creationId xmlns:a16="http://schemas.microsoft.com/office/drawing/2014/main" id="{9BAC7F13-A20B-47B6-BD2F-E4B64D178C70}"/>
              </a:ext>
            </a:extLst>
          </p:cNvPr>
          <p:cNvSpPr txBox="1"/>
          <p:nvPr/>
        </p:nvSpPr>
        <p:spPr>
          <a:xfrm>
            <a:off x="-1263986" y="2800229"/>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R</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7" name="文本框 166">
            <a:extLst>
              <a:ext uri="{FF2B5EF4-FFF2-40B4-BE49-F238E27FC236}">
                <a16:creationId xmlns:a16="http://schemas.microsoft.com/office/drawing/2014/main" id="{5730128F-78D6-4472-81BB-99618AEE71FA}"/>
              </a:ext>
            </a:extLst>
          </p:cNvPr>
          <p:cNvSpPr txBox="1"/>
          <p:nvPr/>
        </p:nvSpPr>
        <p:spPr>
          <a:xfrm>
            <a:off x="-1991764" y="2829531"/>
            <a:ext cx="710370" cy="415498"/>
          </a:xfrm>
          <a:prstGeom prst="rect">
            <a:avLst/>
          </a:prstGeom>
          <a:noFill/>
        </p:spPr>
        <p:txBody>
          <a:bodyPr wrap="square" rtlCol="0">
            <a:spAutoFit/>
          </a:bodyPr>
          <a:lstStyle/>
          <a:p>
            <a:pPr algn="ctr"/>
            <a:r>
              <a:rPr kumimoji="1" lang="en-US" altLang="zh-CN" sz="1200" b="0" i="0" dirty="0">
                <a:solidFill>
                  <a:schemeClr val="bg1"/>
                </a:solidFill>
                <a:latin typeface="vivo type CN简 Light" panose="02000400000000000000" pitchFamily="50" charset="-122"/>
                <a:ea typeface="vivo type CN简 Light" panose="02000400000000000000" pitchFamily="50" charset="-122"/>
                <a:cs typeface="vivo type CNS" charset="-122"/>
              </a:rPr>
              <a:t>Find X</a:t>
            </a:r>
          </a:p>
          <a:p>
            <a:pPr algn="ctr"/>
            <a:endParaRPr kumimoji="1" lang="zh-CN" altLang="en-US" sz="9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8" name="文本框 167">
            <a:extLst>
              <a:ext uri="{FF2B5EF4-FFF2-40B4-BE49-F238E27FC236}">
                <a16:creationId xmlns:a16="http://schemas.microsoft.com/office/drawing/2014/main" id="{16BBBA7A-F7D4-461D-B7C6-3467E31A7DD8}"/>
              </a:ext>
            </a:extLst>
          </p:cNvPr>
          <p:cNvSpPr txBox="1"/>
          <p:nvPr/>
        </p:nvSpPr>
        <p:spPr>
          <a:xfrm>
            <a:off x="-2663935" y="280742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K</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9" name="文本框 168">
            <a:extLst>
              <a:ext uri="{FF2B5EF4-FFF2-40B4-BE49-F238E27FC236}">
                <a16:creationId xmlns:a16="http://schemas.microsoft.com/office/drawing/2014/main" id="{C4E2C816-E7B4-42E8-9129-ED3BD5A43A97}"/>
              </a:ext>
            </a:extLst>
          </p:cNvPr>
          <p:cNvSpPr txBox="1"/>
          <p:nvPr/>
        </p:nvSpPr>
        <p:spPr>
          <a:xfrm>
            <a:off x="12250725" y="924379"/>
            <a:ext cx="2208397"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vivo</a:t>
            </a: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74" name="Textplatzhalter 3">
            <a:extLst>
              <a:ext uri="{FF2B5EF4-FFF2-40B4-BE49-F238E27FC236}">
                <a16:creationId xmlns:a16="http://schemas.microsoft.com/office/drawing/2014/main" id="{CAABAA1D-4EB9-4D6C-B2A6-778ABB2DCE95}"/>
              </a:ext>
            </a:extLst>
          </p:cNvPr>
          <p:cNvSpPr>
            <a:spLocks noGrp="1"/>
          </p:cNvSpPr>
          <p:nvPr>
            <p:ph type="body" sz="quarter" idx="58" hasCustomPrompt="1"/>
          </p:nvPr>
        </p:nvSpPr>
        <p:spPr>
          <a:xfrm>
            <a:off x="874770" y="1559072"/>
            <a:ext cx="4771542" cy="477232"/>
          </a:xfrm>
        </p:spPr>
        <p:txBody>
          <a:bodyPr tIns="36000" bIns="36000" anchor="t">
            <a:noAutofit/>
          </a:bodyPr>
          <a:lstStyle>
            <a:lvl1pPr marL="0" marR="0" indent="0" algn="l" defTabSz="914355" rtl="0" eaLnBrk="1" fontAlgn="auto" latinLnBrk="0" hangingPunct="1">
              <a:lnSpc>
                <a:spcPct val="100000"/>
              </a:lnSpc>
              <a:spcBef>
                <a:spcPts val="1000"/>
              </a:spcBef>
              <a:spcAft>
                <a:spcPts val="0"/>
              </a:spcAft>
              <a:buClrTx/>
              <a:buSzTx/>
              <a:buFont typeface="Arial" panose="020B0604020202020204" pitchFamily="34" charset="0"/>
              <a:buNone/>
              <a:tabLst/>
              <a:defRPr sz="1600" b="0" i="0" spc="0" baseline="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stStyle>
          <a:p>
            <a:pPr lvl="0"/>
            <a:r>
              <a:rPr lang="zh-CN" altLang="en-US" noProof="0" dirty="0"/>
              <a:t>副标题可在此处添加</a:t>
            </a:r>
          </a:p>
        </p:txBody>
      </p:sp>
      <p:sp>
        <p:nvSpPr>
          <p:cNvPr id="80" name="矩形 79"/>
          <p:cNvSpPr/>
          <p:nvPr/>
        </p:nvSpPr>
        <p:spPr>
          <a:xfrm>
            <a:off x="6188622" y="1321815"/>
            <a:ext cx="5408719" cy="5146859"/>
          </a:xfrm>
          <a:prstGeom prst="rect">
            <a:avLst/>
          </a:prstGeom>
          <a:solidFill>
            <a:srgbClr val="F3F2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a:p>
        </p:txBody>
      </p:sp>
      <p:pic>
        <p:nvPicPr>
          <p:cNvPr id="68" name="图片 67"/>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0625745" y="317694"/>
            <a:ext cx="979635" cy="257702"/>
          </a:xfrm>
          <a:prstGeom prst="rect">
            <a:avLst/>
          </a:prstGeom>
        </p:spPr>
      </p:pic>
      <p:sp>
        <p:nvSpPr>
          <p:cNvPr id="73" name="内容占位符 3"/>
          <p:cNvSpPr>
            <a:spLocks noGrp="1"/>
          </p:cNvSpPr>
          <p:nvPr>
            <p:ph sz="quarter" idx="63"/>
          </p:nvPr>
        </p:nvSpPr>
        <p:spPr>
          <a:xfrm>
            <a:off x="6491710" y="2124709"/>
            <a:ext cx="4776376" cy="4166554"/>
          </a:xfrm>
        </p:spPr>
        <p:txBody>
          <a:bodyPr anchor="t">
            <a:normAutofit/>
          </a:bodyPr>
          <a:lstStyle>
            <a:lvl1pPr marL="228600" marR="0" indent="-228600" algn="l" defTabSz="914355" rtl="0" eaLnBrk="1" fontAlgn="auto" latinLnBrk="0" hangingPunct="1">
              <a:lnSpc>
                <a:spcPct val="150000"/>
              </a:lnSpc>
              <a:spcBef>
                <a:spcPts val="1000"/>
              </a:spcBef>
              <a:spcAft>
                <a:spcPts val="0"/>
              </a:spcAft>
              <a:buClrTx/>
              <a:buSzTx/>
              <a:buFont typeface="Arial" panose="020B0604020202020204" pitchFamily="34" charset="0"/>
              <a:buChar char="•"/>
              <a:tabLst/>
              <a:defRPr sz="16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408782" indent="-228600">
              <a:lnSpc>
                <a:spcPct val="150000"/>
              </a:lnSpc>
              <a:spcAft>
                <a:spcPts val="0"/>
              </a:spcAft>
              <a:buFont typeface="Arial" panose="020B0604020202020204" pitchFamily="34" charset="0"/>
              <a:buChar char="•"/>
              <a:defRPr sz="16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540544" indent="-228600">
              <a:lnSpc>
                <a:spcPct val="150000"/>
              </a:lnSpc>
              <a:spcAft>
                <a:spcPts val="0"/>
              </a:spcAft>
              <a:buFont typeface="Arial" panose="020B0604020202020204" pitchFamily="34" charset="0"/>
              <a:buChar char="•"/>
              <a:defRPr sz="16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678657" indent="-228600">
              <a:lnSpc>
                <a:spcPct val="150000"/>
              </a:lnSpc>
              <a:spcAft>
                <a:spcPts val="0"/>
              </a:spcAft>
              <a:buFont typeface="Arial" panose="020B0604020202020204" pitchFamily="34" charset="0"/>
              <a:buChar char="•"/>
              <a:defRPr sz="16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1441450"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a:p>
            <a:pPr lvl="0"/>
            <a:endParaRPr lang="zh-CN" altLang="en-US" noProof="0" dirty="0"/>
          </a:p>
        </p:txBody>
      </p:sp>
      <p:sp>
        <p:nvSpPr>
          <p:cNvPr id="76" name="Textplatzhalter 3">
            <a:extLst>
              <a:ext uri="{FF2B5EF4-FFF2-40B4-BE49-F238E27FC236}">
                <a16:creationId xmlns:a16="http://schemas.microsoft.com/office/drawing/2014/main" id="{CAABAA1D-4EB9-4D6C-B2A6-778ABB2DCE95}"/>
              </a:ext>
            </a:extLst>
          </p:cNvPr>
          <p:cNvSpPr>
            <a:spLocks noGrp="1"/>
          </p:cNvSpPr>
          <p:nvPr>
            <p:ph type="body" sz="quarter" idx="64" hasCustomPrompt="1"/>
          </p:nvPr>
        </p:nvSpPr>
        <p:spPr>
          <a:xfrm>
            <a:off x="6491710" y="1566071"/>
            <a:ext cx="4771542" cy="477232"/>
          </a:xfrm>
        </p:spPr>
        <p:txBody>
          <a:bodyPr tIns="36000" bIns="36000" anchor="t">
            <a:noAutofit/>
          </a:bodyPr>
          <a:lstStyle>
            <a:lvl1pPr marL="0" marR="0" indent="0" algn="l" defTabSz="914355" rtl="0" eaLnBrk="1" fontAlgn="auto" latinLnBrk="0" hangingPunct="1">
              <a:lnSpc>
                <a:spcPct val="100000"/>
              </a:lnSpc>
              <a:spcBef>
                <a:spcPts val="1000"/>
              </a:spcBef>
              <a:spcAft>
                <a:spcPts val="0"/>
              </a:spcAft>
              <a:buClrTx/>
              <a:buSzTx/>
              <a:buFont typeface="Arial" panose="020B0604020202020204" pitchFamily="34" charset="0"/>
              <a:buNone/>
              <a:tabLst/>
              <a:defRPr sz="1600" b="0" i="0" spc="0" baseline="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stStyle>
          <a:p>
            <a:pPr lvl="0"/>
            <a:r>
              <a:rPr lang="zh-CN" altLang="en-US" noProof="0" dirty="0"/>
              <a:t>副标题可在此处添加</a:t>
            </a:r>
          </a:p>
        </p:txBody>
      </p:sp>
      <p:sp>
        <p:nvSpPr>
          <p:cNvPr id="81" name="Textplatzhalter 8"/>
          <p:cNvSpPr>
            <a:spLocks noGrp="1"/>
          </p:cNvSpPr>
          <p:nvPr>
            <p:ph type="body" sz="quarter" idx="61" hasCustomPrompt="1"/>
          </p:nvPr>
        </p:nvSpPr>
        <p:spPr>
          <a:xfrm>
            <a:off x="560744" y="280072"/>
            <a:ext cx="9194219" cy="456860"/>
          </a:xfrm>
          <a:prstGeom prst="rect">
            <a:avLst/>
          </a:prstGeom>
        </p:spPr>
        <p:txBody>
          <a:bodyPr lIns="0" tIns="0" rIns="0" bIns="0" anchor="ctr">
            <a:noAutofit/>
          </a:bodyPr>
          <a:lstStyle>
            <a:lvl1pPr marL="0" indent="0">
              <a:lnSpc>
                <a:spcPct val="150000"/>
              </a:lnSpc>
              <a:spcBef>
                <a:spcPts val="0"/>
              </a:spcBef>
              <a:spcAft>
                <a:spcPts val="0"/>
              </a:spcAft>
              <a:buNone/>
              <a:defRPr sz="2600" b="0" i="0" cap="none" baseline="0">
                <a:solidFill>
                  <a:schemeClr val="tx1"/>
                </a:solidFill>
                <a:latin typeface="vivo type CN简 Regular" panose="02000500000000000000" pitchFamily="50" charset="-122"/>
                <a:ea typeface="vivo type CN简 Regular" panose="02000500000000000000" pitchFamily="50" charset="-122"/>
                <a:cs typeface="vivo type CN简 Regular" panose="02000500000000000000" pitchFamily="50" charset="-122"/>
              </a:defRPr>
            </a:lvl1pPr>
          </a:lstStyle>
          <a:p>
            <a:pPr lvl="0"/>
            <a:r>
              <a:rPr lang="zh-CN" altLang="en-US" noProof="0" dirty="0"/>
              <a:t>标题可在此处添加</a:t>
            </a:r>
            <a:endParaRPr lang="en-US" altLang="zh-CN" noProof="0" dirty="0"/>
          </a:p>
        </p:txBody>
      </p:sp>
      <p:sp>
        <p:nvSpPr>
          <p:cNvPr id="82" name="Textplatzhalter 8"/>
          <p:cNvSpPr>
            <a:spLocks noGrp="1"/>
          </p:cNvSpPr>
          <p:nvPr>
            <p:ph type="body" sz="quarter" idx="62" hasCustomPrompt="1"/>
          </p:nvPr>
        </p:nvSpPr>
        <p:spPr>
          <a:xfrm>
            <a:off x="560744" y="742370"/>
            <a:ext cx="9194219" cy="267033"/>
          </a:xfrm>
          <a:prstGeom prst="rect">
            <a:avLst/>
          </a:prstGeom>
        </p:spPr>
        <p:txBody>
          <a:bodyPr lIns="0" tIns="0" rIns="0" bIns="0" anchor="ctr">
            <a:noAutofit/>
          </a:bodyPr>
          <a:lstStyle>
            <a:lvl1pPr marL="0" indent="0">
              <a:lnSpc>
                <a:spcPct val="150000"/>
              </a:lnSpc>
              <a:spcBef>
                <a:spcPts val="0"/>
              </a:spcBef>
              <a:spcAft>
                <a:spcPts val="0"/>
              </a:spcAft>
              <a:buNone/>
              <a:defRPr sz="2200" b="0" i="0" cap="none" baseline="0">
                <a:solidFill>
                  <a:schemeClr val="bg1">
                    <a:lumMod val="65000"/>
                  </a:schemeClr>
                </a:solidFill>
                <a:latin typeface="vivo type CN简 Regular" panose="02000500000000000000" pitchFamily="50" charset="-122"/>
                <a:ea typeface="vivo type CN简 Regular" panose="02000500000000000000" pitchFamily="50" charset="-122"/>
                <a:cs typeface="vivo type CN简 Regular" panose="02000500000000000000" pitchFamily="50" charset="-122"/>
              </a:defRPr>
            </a:lvl1pPr>
          </a:lstStyle>
          <a:p>
            <a:pPr lvl="0"/>
            <a:r>
              <a:rPr lang="zh-CN" altLang="en-US" noProof="0" dirty="0"/>
              <a:t>副标题可在此处添加</a:t>
            </a:r>
            <a:endParaRPr lang="en-US" altLang="zh-CN" noProof="0" dirty="0"/>
          </a:p>
        </p:txBody>
      </p:sp>
    </p:spTree>
    <p:extLst>
      <p:ext uri="{BB962C8B-B14F-4D97-AF65-F5344CB8AC3E}">
        <p14:creationId xmlns:p14="http://schemas.microsoft.com/office/powerpoint/2010/main" val="297664614"/>
      </p:ext>
    </p:extLst>
  </p:cSld>
  <p:clrMapOvr>
    <a:masterClrMapping/>
  </p:clrMapOvr>
  <p:extLst>
    <p:ext uri="{DCECCB84-F9BA-43D5-87BE-67443E8EF086}">
      <p15:sldGuideLst xmlns:p15="http://schemas.microsoft.com/office/powerpoint/2012/main">
        <p15:guide id="10" pos="1102">
          <p15:clr>
            <a:srgbClr val="FBAE40"/>
          </p15:clr>
        </p15:guide>
        <p15:guide id="11" pos="717">
          <p15:clr>
            <a:srgbClr val="FBAE40"/>
          </p15:clr>
        </p15:guide>
        <p15:guide id="12" pos="354">
          <p15:clr>
            <a:srgbClr val="FBAE40"/>
          </p15:clr>
        </p15:guide>
        <p15:guide id="14" pos="14620">
          <p15:clr>
            <a:srgbClr val="FBAE40"/>
          </p15:clr>
        </p15:guide>
        <p15:guide id="15" pos="15006">
          <p15:clr>
            <a:srgbClr val="FBAE40"/>
          </p15:clr>
        </p15:guide>
        <p15:guide id="16" orient="horz" pos="7926">
          <p15:clr>
            <a:srgbClr val="FBAE40"/>
          </p15:clr>
        </p15:guide>
        <p15:guide id="20" orient="horz" pos="487">
          <p15:clr>
            <a:srgbClr val="FBAE40"/>
          </p15:clr>
        </p15:guide>
        <p15:guide id="24" orient="horz" pos="8153">
          <p15:clr>
            <a:srgbClr val="FBAE40"/>
          </p15:clr>
        </p15:guide>
        <p15:guide id="25" pos="14211">
          <p15:clr>
            <a:srgbClr val="FBAE40"/>
          </p15:clr>
        </p15:guide>
        <p15:guide id="26" pos="7113">
          <p15:clr>
            <a:srgbClr val="FBAE40"/>
          </p15:clr>
        </p15:guide>
        <p15:guide id="27" pos="8178">
          <p15:clr>
            <a:srgbClr val="FBAE40"/>
          </p15:clr>
        </p15:guide>
        <p15:guide id="28" orient="horz" pos="1666">
          <p15:clr>
            <a:srgbClr val="FBAE40"/>
          </p15:clr>
        </p15:guide>
        <p15:guide id="29" orient="horz" pos="196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11内容页">
    <p:spTree>
      <p:nvGrpSpPr>
        <p:cNvPr id="1" name=""/>
        <p:cNvGrpSpPr/>
        <p:nvPr/>
      </p:nvGrpSpPr>
      <p:grpSpPr>
        <a:xfrm>
          <a:off x="0" y="0"/>
          <a:ext cx="0" cy="0"/>
          <a:chOff x="0" y="0"/>
          <a:chExt cx="0" cy="0"/>
        </a:xfrm>
      </p:grpSpPr>
      <p:sp>
        <p:nvSpPr>
          <p:cNvPr id="76" name="矩形 75"/>
          <p:cNvSpPr/>
          <p:nvPr/>
        </p:nvSpPr>
        <p:spPr>
          <a:xfrm>
            <a:off x="567672" y="1304925"/>
            <a:ext cx="3440233" cy="5180374"/>
          </a:xfrm>
          <a:prstGeom prst="rect">
            <a:avLst/>
          </a:prstGeom>
          <a:solidFill>
            <a:srgbClr val="F3F2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a:p>
        </p:txBody>
      </p:sp>
      <p:sp>
        <p:nvSpPr>
          <p:cNvPr id="86" name="矩形 85">
            <a:extLst>
              <a:ext uri="{FF2B5EF4-FFF2-40B4-BE49-F238E27FC236}">
                <a16:creationId xmlns:a16="http://schemas.microsoft.com/office/drawing/2014/main" id="{E4437152-43C5-4A53-A79E-4741B3D0DCD6}"/>
              </a:ext>
            </a:extLst>
          </p:cNvPr>
          <p:cNvSpPr/>
          <p:nvPr/>
        </p:nvSpPr>
        <p:spPr>
          <a:xfrm>
            <a:off x="-2595443" y="187627"/>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竞品颜色</a:t>
            </a:r>
            <a:endParaRPr lang="zh-CN" altLang="en-US" sz="1600" dirty="0"/>
          </a:p>
        </p:txBody>
      </p:sp>
      <p:sp>
        <p:nvSpPr>
          <p:cNvPr id="87" name="矩形 86">
            <a:extLst>
              <a:ext uri="{FF2B5EF4-FFF2-40B4-BE49-F238E27FC236}">
                <a16:creationId xmlns:a16="http://schemas.microsoft.com/office/drawing/2014/main" id="{FFFD7C7D-9115-4595-A677-B9C1B8A2167C}"/>
              </a:ext>
            </a:extLst>
          </p:cNvPr>
          <p:cNvSpPr/>
          <p:nvPr/>
        </p:nvSpPr>
        <p:spPr>
          <a:xfrm>
            <a:off x="12698804" y="422275"/>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品牌颜色</a:t>
            </a:r>
            <a:endParaRPr lang="zh-CN" altLang="en-US" sz="1600" dirty="0"/>
          </a:p>
        </p:txBody>
      </p:sp>
      <p:sp>
        <p:nvSpPr>
          <p:cNvPr id="88" name="文本框 87">
            <a:extLst>
              <a:ext uri="{FF2B5EF4-FFF2-40B4-BE49-F238E27FC236}">
                <a16:creationId xmlns:a16="http://schemas.microsoft.com/office/drawing/2014/main" id="{DBC33B6B-FA31-4F36-AFEB-D670552957B0}"/>
              </a:ext>
            </a:extLst>
          </p:cNvPr>
          <p:cNvSpPr txBox="1"/>
          <p:nvPr/>
        </p:nvSpPr>
        <p:spPr>
          <a:xfrm>
            <a:off x="-2354986" y="745116"/>
            <a:ext cx="78226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Apple</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89" name="组 176">
            <a:extLst>
              <a:ext uri="{FF2B5EF4-FFF2-40B4-BE49-F238E27FC236}">
                <a16:creationId xmlns:a16="http://schemas.microsoft.com/office/drawing/2014/main" id="{5BABF5AA-8DDE-4903-8016-E1E30530DA98}"/>
              </a:ext>
            </a:extLst>
          </p:cNvPr>
          <p:cNvGrpSpPr/>
          <p:nvPr/>
        </p:nvGrpSpPr>
        <p:grpSpPr>
          <a:xfrm>
            <a:off x="-3386918" y="1009241"/>
            <a:ext cx="2795791" cy="348813"/>
            <a:chOff x="-5043485" y="1324983"/>
            <a:chExt cx="4785749" cy="538842"/>
          </a:xfrm>
        </p:grpSpPr>
        <p:sp>
          <p:nvSpPr>
            <p:cNvPr id="91" name="矩形 90">
              <a:extLst>
                <a:ext uri="{FF2B5EF4-FFF2-40B4-BE49-F238E27FC236}">
                  <a16:creationId xmlns:a16="http://schemas.microsoft.com/office/drawing/2014/main" id="{3DEE79CD-2C30-4C38-BB13-83A0241E71D3}"/>
                </a:ext>
              </a:extLst>
            </p:cNvPr>
            <p:cNvSpPr/>
            <p:nvPr userDrawn="1"/>
          </p:nvSpPr>
          <p:spPr>
            <a:xfrm>
              <a:off x="-3854817" y="1324983"/>
              <a:ext cx="1199028" cy="538842"/>
            </a:xfrm>
            <a:prstGeom prst="rect">
              <a:avLst/>
            </a:prstGeom>
            <a:solidFill>
              <a:schemeClr val="tx1">
                <a:lumMod val="50000"/>
                <a:lumOff val="5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2" name="矩形 91">
              <a:extLst>
                <a:ext uri="{FF2B5EF4-FFF2-40B4-BE49-F238E27FC236}">
                  <a16:creationId xmlns:a16="http://schemas.microsoft.com/office/drawing/2014/main" id="{6DB2988F-F504-4C90-9C12-A98A657E4806}"/>
                </a:ext>
              </a:extLst>
            </p:cNvPr>
            <p:cNvSpPr/>
            <p:nvPr userDrawn="1"/>
          </p:nvSpPr>
          <p:spPr>
            <a:xfrm>
              <a:off x="-2655789" y="1324983"/>
              <a:ext cx="1199028" cy="538842"/>
            </a:xfrm>
            <a:prstGeom prst="rect">
              <a:avLst/>
            </a:prstGeom>
            <a:solidFill>
              <a:schemeClr val="tx1">
                <a:lumMod val="75000"/>
                <a:lumOff val="2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3" name="矩形 92">
              <a:extLst>
                <a:ext uri="{FF2B5EF4-FFF2-40B4-BE49-F238E27FC236}">
                  <a16:creationId xmlns:a16="http://schemas.microsoft.com/office/drawing/2014/main" id="{3723DA4C-DB9B-4D27-8059-0E3DA7C4DC56}"/>
                </a:ext>
              </a:extLst>
            </p:cNvPr>
            <p:cNvSpPr/>
            <p:nvPr userDrawn="1"/>
          </p:nvSpPr>
          <p:spPr>
            <a:xfrm>
              <a:off x="-5043485" y="1324983"/>
              <a:ext cx="1199028" cy="538842"/>
            </a:xfrm>
            <a:prstGeom prst="rect">
              <a:avLst/>
            </a:prstGeom>
            <a:solidFill>
              <a:schemeClr val="bg1">
                <a:lumMod val="8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4" name="矩形 93">
              <a:extLst>
                <a:ext uri="{FF2B5EF4-FFF2-40B4-BE49-F238E27FC236}">
                  <a16:creationId xmlns:a16="http://schemas.microsoft.com/office/drawing/2014/main" id="{962F6D1D-DA6F-410F-8E15-1D141A9250B2}"/>
                </a:ext>
              </a:extLst>
            </p:cNvPr>
            <p:cNvSpPr/>
            <p:nvPr userDrawn="1"/>
          </p:nvSpPr>
          <p:spPr>
            <a:xfrm>
              <a:off x="-1456764" y="1324983"/>
              <a:ext cx="1199028" cy="538842"/>
            </a:xfrm>
            <a:prstGeom prst="rect">
              <a:avLst/>
            </a:prstGeom>
            <a:solidFill>
              <a:schemeClr val="tx1">
                <a:lumMod val="9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96" name="文本框 95">
            <a:extLst>
              <a:ext uri="{FF2B5EF4-FFF2-40B4-BE49-F238E27FC236}">
                <a16:creationId xmlns:a16="http://schemas.microsoft.com/office/drawing/2014/main" id="{F2E2F250-02C6-470C-8562-1F555B8664E9}"/>
              </a:ext>
            </a:extLst>
          </p:cNvPr>
          <p:cNvSpPr txBox="1"/>
          <p:nvPr/>
        </p:nvSpPr>
        <p:spPr>
          <a:xfrm>
            <a:off x="-2456774" y="1587829"/>
            <a:ext cx="98584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Samsung</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22" name="组 183">
            <a:extLst>
              <a:ext uri="{FF2B5EF4-FFF2-40B4-BE49-F238E27FC236}">
                <a16:creationId xmlns:a16="http://schemas.microsoft.com/office/drawing/2014/main" id="{CE0620B3-8099-4579-8DAE-49514FCFB771}"/>
              </a:ext>
            </a:extLst>
          </p:cNvPr>
          <p:cNvGrpSpPr/>
          <p:nvPr/>
        </p:nvGrpSpPr>
        <p:grpSpPr>
          <a:xfrm>
            <a:off x="-3386918" y="1862479"/>
            <a:ext cx="2795791" cy="348813"/>
            <a:chOff x="16164196" y="17668285"/>
            <a:chExt cx="4785749" cy="486635"/>
          </a:xfrm>
        </p:grpSpPr>
        <p:sp>
          <p:nvSpPr>
            <p:cNvPr id="123" name="矩形 122">
              <a:extLst>
                <a:ext uri="{FF2B5EF4-FFF2-40B4-BE49-F238E27FC236}">
                  <a16:creationId xmlns:a16="http://schemas.microsoft.com/office/drawing/2014/main" id="{F848A71B-2D6F-46EE-9F5A-CE046EEFCAB9}"/>
                </a:ext>
              </a:extLst>
            </p:cNvPr>
            <p:cNvSpPr/>
            <p:nvPr userDrawn="1"/>
          </p:nvSpPr>
          <p:spPr>
            <a:xfrm>
              <a:off x="17352864" y="17668285"/>
              <a:ext cx="1199028" cy="486635"/>
            </a:xfrm>
            <a:prstGeom prst="rect">
              <a:avLst/>
            </a:prstGeom>
            <a:solidFill>
              <a:srgbClr val="8C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6" name="矩形 125">
              <a:extLst>
                <a:ext uri="{FF2B5EF4-FFF2-40B4-BE49-F238E27FC236}">
                  <a16:creationId xmlns:a16="http://schemas.microsoft.com/office/drawing/2014/main" id="{61AF48CA-7F46-4B9E-AD96-101DC935742D}"/>
                </a:ext>
              </a:extLst>
            </p:cNvPr>
            <p:cNvSpPr/>
            <p:nvPr userDrawn="1"/>
          </p:nvSpPr>
          <p:spPr>
            <a:xfrm>
              <a:off x="18551892" y="17668285"/>
              <a:ext cx="1199028" cy="486635"/>
            </a:xfrm>
            <a:prstGeom prst="rect">
              <a:avLst/>
            </a:prstGeom>
            <a:solidFill>
              <a:srgbClr val="7832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7" name="矩形 126">
              <a:extLst>
                <a:ext uri="{FF2B5EF4-FFF2-40B4-BE49-F238E27FC236}">
                  <a16:creationId xmlns:a16="http://schemas.microsoft.com/office/drawing/2014/main" id="{ED19BD06-DC3D-4AA7-B268-BE5F9CBEB24C}"/>
                </a:ext>
              </a:extLst>
            </p:cNvPr>
            <p:cNvSpPr/>
            <p:nvPr userDrawn="1"/>
          </p:nvSpPr>
          <p:spPr>
            <a:xfrm>
              <a:off x="19750917" y="17668285"/>
              <a:ext cx="1199028" cy="486635"/>
            </a:xfrm>
            <a:prstGeom prst="rect">
              <a:avLst/>
            </a:prstGeom>
            <a:solidFill>
              <a:srgbClr val="67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8" name="矩形 127">
              <a:extLst>
                <a:ext uri="{FF2B5EF4-FFF2-40B4-BE49-F238E27FC236}">
                  <a16:creationId xmlns:a16="http://schemas.microsoft.com/office/drawing/2014/main" id="{C4CBCCBB-AAC0-4AE9-A861-3ACEB2A92453}"/>
                </a:ext>
              </a:extLst>
            </p:cNvPr>
            <p:cNvSpPr/>
            <p:nvPr userDrawn="1"/>
          </p:nvSpPr>
          <p:spPr>
            <a:xfrm>
              <a:off x="16164196" y="17668285"/>
              <a:ext cx="1199028" cy="486635"/>
            </a:xfrm>
            <a:prstGeom prst="rect">
              <a:avLst/>
            </a:prstGeom>
            <a:solidFill>
              <a:srgbClr val="8C6D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29" name="矩形 128">
            <a:extLst>
              <a:ext uri="{FF2B5EF4-FFF2-40B4-BE49-F238E27FC236}">
                <a16:creationId xmlns:a16="http://schemas.microsoft.com/office/drawing/2014/main" id="{94B7C4E6-EBE4-4204-BE3E-E95A7E63658D}"/>
              </a:ext>
            </a:extLst>
          </p:cNvPr>
          <p:cNvSpPr/>
          <p:nvPr/>
        </p:nvSpPr>
        <p:spPr>
          <a:xfrm>
            <a:off x="-2692509" y="6189140"/>
            <a:ext cx="700461" cy="297517"/>
          </a:xfrm>
          <a:prstGeom prst="rect">
            <a:avLst/>
          </a:prstGeom>
          <a:solidFill>
            <a:srgbClr val="0033B7"/>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0" name="矩形 129">
            <a:extLst>
              <a:ext uri="{FF2B5EF4-FFF2-40B4-BE49-F238E27FC236}">
                <a16:creationId xmlns:a16="http://schemas.microsoft.com/office/drawing/2014/main" id="{3403D77A-D70B-44A5-B6FD-234F974B5C36}"/>
              </a:ext>
            </a:extLst>
          </p:cNvPr>
          <p:cNvSpPr/>
          <p:nvPr/>
        </p:nvSpPr>
        <p:spPr>
          <a:xfrm>
            <a:off x="-3398069" y="6189140"/>
            <a:ext cx="705560" cy="297517"/>
          </a:xfrm>
          <a:prstGeom prst="rect">
            <a:avLst/>
          </a:prstGeom>
          <a:solidFill>
            <a:srgbClr val="0A00C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1" name="矩形 130">
            <a:extLst>
              <a:ext uri="{FF2B5EF4-FFF2-40B4-BE49-F238E27FC236}">
                <a16:creationId xmlns:a16="http://schemas.microsoft.com/office/drawing/2014/main" id="{BA1334DF-FE9C-4DB7-97C6-2135C367FEAB}"/>
              </a:ext>
            </a:extLst>
          </p:cNvPr>
          <p:cNvSpPr/>
          <p:nvPr/>
        </p:nvSpPr>
        <p:spPr>
          <a:xfrm>
            <a:off x="-1992048" y="6186830"/>
            <a:ext cx="700461" cy="297517"/>
          </a:xfrm>
          <a:prstGeom prst="rect">
            <a:avLst/>
          </a:prstGeom>
          <a:solidFill>
            <a:srgbClr val="01288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2" name="矩形 131">
            <a:extLst>
              <a:ext uri="{FF2B5EF4-FFF2-40B4-BE49-F238E27FC236}">
                <a16:creationId xmlns:a16="http://schemas.microsoft.com/office/drawing/2014/main" id="{442F617A-656D-4F92-88E2-F4FCC5251EAE}"/>
              </a:ext>
            </a:extLst>
          </p:cNvPr>
          <p:cNvSpPr/>
          <p:nvPr/>
        </p:nvSpPr>
        <p:spPr>
          <a:xfrm>
            <a:off x="-1291588" y="6186830"/>
            <a:ext cx="700461" cy="297517"/>
          </a:xfrm>
          <a:prstGeom prst="rect">
            <a:avLst/>
          </a:prstGeom>
          <a:solidFill>
            <a:srgbClr val="00095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3" name="文本框 132">
            <a:extLst>
              <a:ext uri="{FF2B5EF4-FFF2-40B4-BE49-F238E27FC236}">
                <a16:creationId xmlns:a16="http://schemas.microsoft.com/office/drawing/2014/main" id="{798F5253-DE90-4503-ABCA-6E5F89ADF74A}"/>
              </a:ext>
            </a:extLst>
          </p:cNvPr>
          <p:cNvSpPr txBox="1"/>
          <p:nvPr/>
        </p:nvSpPr>
        <p:spPr>
          <a:xfrm>
            <a:off x="-2451159" y="5860568"/>
            <a:ext cx="974626"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其他品牌颜色</a:t>
            </a:r>
          </a:p>
        </p:txBody>
      </p:sp>
      <p:grpSp>
        <p:nvGrpSpPr>
          <p:cNvPr id="134" name="组 209">
            <a:extLst>
              <a:ext uri="{FF2B5EF4-FFF2-40B4-BE49-F238E27FC236}">
                <a16:creationId xmlns:a16="http://schemas.microsoft.com/office/drawing/2014/main" id="{C5EA7891-CC55-4A39-91F8-C15E6BF42889}"/>
              </a:ext>
            </a:extLst>
          </p:cNvPr>
          <p:cNvGrpSpPr/>
          <p:nvPr/>
        </p:nvGrpSpPr>
        <p:grpSpPr>
          <a:xfrm>
            <a:off x="-3398070" y="4458239"/>
            <a:ext cx="2806943" cy="351124"/>
            <a:chOff x="-3429000" y="9944467"/>
            <a:chExt cx="3171264" cy="702248"/>
          </a:xfrm>
        </p:grpSpPr>
        <p:sp>
          <p:nvSpPr>
            <p:cNvPr id="135" name="矩形 134">
              <a:extLst>
                <a:ext uri="{FF2B5EF4-FFF2-40B4-BE49-F238E27FC236}">
                  <a16:creationId xmlns:a16="http://schemas.microsoft.com/office/drawing/2014/main" id="{7CEE128A-729F-4850-A269-DFB2C7B456D8}"/>
                </a:ext>
              </a:extLst>
            </p:cNvPr>
            <p:cNvSpPr/>
            <p:nvPr userDrawn="1"/>
          </p:nvSpPr>
          <p:spPr>
            <a:xfrm>
              <a:off x="-2631863" y="9949089"/>
              <a:ext cx="791376" cy="697626"/>
            </a:xfrm>
            <a:prstGeom prst="rect">
              <a:avLst/>
            </a:prstGeom>
            <a:solidFill>
              <a:srgbClr val="FF59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6" name="矩形 135">
              <a:extLst>
                <a:ext uri="{FF2B5EF4-FFF2-40B4-BE49-F238E27FC236}">
                  <a16:creationId xmlns:a16="http://schemas.microsoft.com/office/drawing/2014/main" id="{1E47B3DA-6D9B-43A0-ABFE-AE6D16C9E797}"/>
                </a:ext>
              </a:extLst>
            </p:cNvPr>
            <p:cNvSpPr/>
            <p:nvPr userDrawn="1"/>
          </p:nvSpPr>
          <p:spPr>
            <a:xfrm>
              <a:off x="-3429000" y="9949089"/>
              <a:ext cx="797137" cy="697626"/>
            </a:xfrm>
            <a:prstGeom prst="rect">
              <a:avLst/>
            </a:prstGeom>
            <a:solidFill>
              <a:srgbClr val="FFA31E"/>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7" name="矩形 136">
              <a:extLst>
                <a:ext uri="{FF2B5EF4-FFF2-40B4-BE49-F238E27FC236}">
                  <a16:creationId xmlns:a16="http://schemas.microsoft.com/office/drawing/2014/main" id="{3CC8E28F-9111-4FC9-81B8-76947AFA66F1}"/>
                </a:ext>
              </a:extLst>
            </p:cNvPr>
            <p:cNvSpPr/>
            <p:nvPr userDrawn="1"/>
          </p:nvSpPr>
          <p:spPr>
            <a:xfrm>
              <a:off x="-1840486" y="9944467"/>
              <a:ext cx="791376" cy="697626"/>
            </a:xfrm>
            <a:prstGeom prst="rect">
              <a:avLst/>
            </a:prstGeom>
            <a:solidFill>
              <a:srgbClr val="DE4F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8" name="矩形 137">
              <a:extLst>
                <a:ext uri="{FF2B5EF4-FFF2-40B4-BE49-F238E27FC236}">
                  <a16:creationId xmlns:a16="http://schemas.microsoft.com/office/drawing/2014/main" id="{12EF3B79-FE25-4CA4-B439-CD2E82C58491}"/>
                </a:ext>
              </a:extLst>
            </p:cNvPr>
            <p:cNvSpPr/>
            <p:nvPr userDrawn="1"/>
          </p:nvSpPr>
          <p:spPr>
            <a:xfrm>
              <a:off x="-1049112" y="9944467"/>
              <a:ext cx="791376" cy="697626"/>
            </a:xfrm>
            <a:prstGeom prst="rect">
              <a:avLst/>
            </a:prstGeom>
            <a:solidFill>
              <a:srgbClr val="C646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39" name="文本框 138">
            <a:extLst>
              <a:ext uri="{FF2B5EF4-FFF2-40B4-BE49-F238E27FC236}">
                <a16:creationId xmlns:a16="http://schemas.microsoft.com/office/drawing/2014/main" id="{D6501316-BBCC-4F06-90AD-C0B61CEA9332}"/>
              </a:ext>
            </a:extLst>
          </p:cNvPr>
          <p:cNvSpPr txBox="1"/>
          <p:nvPr/>
        </p:nvSpPr>
        <p:spPr>
          <a:xfrm>
            <a:off x="-2387041" y="4185714"/>
            <a:ext cx="84638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Xiaomi 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40" name="矩形 139">
            <a:extLst>
              <a:ext uri="{FF2B5EF4-FFF2-40B4-BE49-F238E27FC236}">
                <a16:creationId xmlns:a16="http://schemas.microsoft.com/office/drawing/2014/main" id="{6FA02E92-F890-4042-97D1-11EB3826B9A1}"/>
              </a:ext>
            </a:extLst>
          </p:cNvPr>
          <p:cNvSpPr/>
          <p:nvPr/>
        </p:nvSpPr>
        <p:spPr>
          <a:xfrm>
            <a:off x="-2692509" y="5337669"/>
            <a:ext cx="700461" cy="297517"/>
          </a:xfrm>
          <a:prstGeom prst="rect">
            <a:avLst/>
          </a:prstGeom>
          <a:solidFill>
            <a:srgbClr val="348DF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1" name="矩形 140">
            <a:extLst>
              <a:ext uri="{FF2B5EF4-FFF2-40B4-BE49-F238E27FC236}">
                <a16:creationId xmlns:a16="http://schemas.microsoft.com/office/drawing/2014/main" id="{DD1DDE88-354E-4200-9B60-712EBFCF1BC1}"/>
              </a:ext>
            </a:extLst>
          </p:cNvPr>
          <p:cNvSpPr/>
          <p:nvPr/>
        </p:nvSpPr>
        <p:spPr>
          <a:xfrm>
            <a:off x="-3398069" y="5337669"/>
            <a:ext cx="705560" cy="297517"/>
          </a:xfrm>
          <a:prstGeom prst="rect">
            <a:avLst/>
          </a:prstGeom>
          <a:solidFill>
            <a:srgbClr val="0FFBFA"/>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2" name="矩形 141">
            <a:extLst>
              <a:ext uri="{FF2B5EF4-FFF2-40B4-BE49-F238E27FC236}">
                <a16:creationId xmlns:a16="http://schemas.microsoft.com/office/drawing/2014/main" id="{8441C6FF-3DEF-44DC-8941-DD07F9D9BCC0}"/>
              </a:ext>
            </a:extLst>
          </p:cNvPr>
          <p:cNvSpPr/>
          <p:nvPr/>
        </p:nvSpPr>
        <p:spPr>
          <a:xfrm>
            <a:off x="-1992048" y="5335358"/>
            <a:ext cx="700461" cy="297517"/>
          </a:xfrm>
          <a:prstGeom prst="rect">
            <a:avLst/>
          </a:prstGeom>
          <a:solidFill>
            <a:srgbClr val="705EE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3" name="矩形 142">
            <a:extLst>
              <a:ext uri="{FF2B5EF4-FFF2-40B4-BE49-F238E27FC236}">
                <a16:creationId xmlns:a16="http://schemas.microsoft.com/office/drawing/2014/main" id="{3B61CF1B-9233-4692-8BE8-DFE71E8289F0}"/>
              </a:ext>
            </a:extLst>
          </p:cNvPr>
          <p:cNvSpPr/>
          <p:nvPr/>
        </p:nvSpPr>
        <p:spPr>
          <a:xfrm>
            <a:off x="-1291588" y="5335358"/>
            <a:ext cx="700461" cy="297517"/>
          </a:xfrm>
          <a:prstGeom prst="rect">
            <a:avLst/>
          </a:prstGeom>
          <a:solidFill>
            <a:srgbClr val="A837DC"/>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4" name="文本框 143">
            <a:extLst>
              <a:ext uri="{FF2B5EF4-FFF2-40B4-BE49-F238E27FC236}">
                <a16:creationId xmlns:a16="http://schemas.microsoft.com/office/drawing/2014/main" id="{680B5FEC-B428-4A35-8EB8-AD75492EA8B6}"/>
              </a:ext>
            </a:extLst>
          </p:cNvPr>
          <p:cNvSpPr txBox="1"/>
          <p:nvPr/>
        </p:nvSpPr>
        <p:spPr>
          <a:xfrm>
            <a:off x="-2371009" y="5037185"/>
            <a:ext cx="814325"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Honor</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45" name="矩形 144">
            <a:extLst>
              <a:ext uri="{FF2B5EF4-FFF2-40B4-BE49-F238E27FC236}">
                <a16:creationId xmlns:a16="http://schemas.microsoft.com/office/drawing/2014/main" id="{CC07F7EA-0586-48DE-88D5-DE2E45A47548}"/>
              </a:ext>
            </a:extLst>
          </p:cNvPr>
          <p:cNvSpPr/>
          <p:nvPr/>
        </p:nvSpPr>
        <p:spPr>
          <a:xfrm>
            <a:off x="12494948" y="1401939"/>
            <a:ext cx="1673075" cy="297517"/>
          </a:xfrm>
          <a:prstGeom prst="rect">
            <a:avLst/>
          </a:prstGeom>
          <a:solidFill>
            <a:srgbClr val="00C9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6" name="矩形 145">
            <a:extLst>
              <a:ext uri="{FF2B5EF4-FFF2-40B4-BE49-F238E27FC236}">
                <a16:creationId xmlns:a16="http://schemas.microsoft.com/office/drawing/2014/main" id="{50B5C654-51C5-4F4F-ACEF-E135C6977470}"/>
              </a:ext>
            </a:extLst>
          </p:cNvPr>
          <p:cNvSpPr/>
          <p:nvPr/>
        </p:nvSpPr>
        <p:spPr>
          <a:xfrm>
            <a:off x="12494948" y="1827004"/>
            <a:ext cx="1673075" cy="297517"/>
          </a:xfrm>
          <a:prstGeom prst="rect">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7" name="矩形 146">
            <a:extLst>
              <a:ext uri="{FF2B5EF4-FFF2-40B4-BE49-F238E27FC236}">
                <a16:creationId xmlns:a16="http://schemas.microsoft.com/office/drawing/2014/main" id="{D41EEB87-BFB0-435C-BE1A-83E7A0E76488}"/>
              </a:ext>
            </a:extLst>
          </p:cNvPr>
          <p:cNvSpPr/>
          <p:nvPr/>
        </p:nvSpPr>
        <p:spPr>
          <a:xfrm>
            <a:off x="12494948" y="2245700"/>
            <a:ext cx="1673075" cy="297517"/>
          </a:xfrm>
          <a:prstGeom prst="rect">
            <a:avLst/>
          </a:prstGeom>
          <a:solidFill>
            <a:schemeClr val="accent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8" name="矩形 147">
            <a:extLst>
              <a:ext uri="{FF2B5EF4-FFF2-40B4-BE49-F238E27FC236}">
                <a16:creationId xmlns:a16="http://schemas.microsoft.com/office/drawing/2014/main" id="{35020A5E-2474-4F6D-B765-E11D1809A932}"/>
              </a:ext>
            </a:extLst>
          </p:cNvPr>
          <p:cNvSpPr/>
          <p:nvPr/>
        </p:nvSpPr>
        <p:spPr>
          <a:xfrm>
            <a:off x="12494948" y="2664397"/>
            <a:ext cx="1673075" cy="297517"/>
          </a:xfrm>
          <a:prstGeom prst="rect">
            <a:avLst/>
          </a:prstGeom>
          <a:solidFill>
            <a:schemeClr val="accent4"/>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9" name="矩形 148">
            <a:extLst>
              <a:ext uri="{FF2B5EF4-FFF2-40B4-BE49-F238E27FC236}">
                <a16:creationId xmlns:a16="http://schemas.microsoft.com/office/drawing/2014/main" id="{5FAA85ED-9904-4783-B7B6-7867E228CD20}"/>
              </a:ext>
            </a:extLst>
          </p:cNvPr>
          <p:cNvSpPr/>
          <p:nvPr/>
        </p:nvSpPr>
        <p:spPr>
          <a:xfrm>
            <a:off x="12494948" y="3086546"/>
            <a:ext cx="1673075" cy="297517"/>
          </a:xfrm>
          <a:prstGeom prst="rect">
            <a:avLst/>
          </a:prstGeom>
          <a:solidFill>
            <a:srgbClr val="F0B51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0" name="矩形 149">
            <a:extLst>
              <a:ext uri="{FF2B5EF4-FFF2-40B4-BE49-F238E27FC236}">
                <a16:creationId xmlns:a16="http://schemas.microsoft.com/office/drawing/2014/main" id="{B5D48E44-80AC-4E0A-B46A-3F7C79452D8E}"/>
              </a:ext>
            </a:extLst>
          </p:cNvPr>
          <p:cNvSpPr/>
          <p:nvPr/>
        </p:nvSpPr>
        <p:spPr>
          <a:xfrm>
            <a:off x="12494948" y="3488918"/>
            <a:ext cx="1673075" cy="297517"/>
          </a:xfrm>
          <a:prstGeom prst="rect">
            <a:avLst/>
          </a:prstGeom>
          <a:solidFill>
            <a:schemeClr val="tx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1" name="文本框 150">
            <a:extLst>
              <a:ext uri="{FF2B5EF4-FFF2-40B4-BE49-F238E27FC236}">
                <a16:creationId xmlns:a16="http://schemas.microsoft.com/office/drawing/2014/main" id="{F173BD95-5A86-4F6C-8728-B681ED09013F}"/>
              </a:ext>
            </a:extLst>
          </p:cNvPr>
          <p:cNvSpPr txBox="1"/>
          <p:nvPr/>
        </p:nvSpPr>
        <p:spPr>
          <a:xfrm>
            <a:off x="12619797" y="3522997"/>
            <a:ext cx="144095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NEX</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52" name="文本框 151">
            <a:extLst>
              <a:ext uri="{FF2B5EF4-FFF2-40B4-BE49-F238E27FC236}">
                <a16:creationId xmlns:a16="http://schemas.microsoft.com/office/drawing/2014/main" id="{13D0962C-9567-4147-8036-2893EC5C40D0}"/>
              </a:ext>
            </a:extLst>
          </p:cNvPr>
          <p:cNvSpPr txBox="1"/>
          <p:nvPr/>
        </p:nvSpPr>
        <p:spPr>
          <a:xfrm>
            <a:off x="12653667" y="3111825"/>
            <a:ext cx="140708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err="1">
                <a:solidFill>
                  <a:schemeClr val="bg1"/>
                </a:solidFill>
                <a:latin typeface="vivo type CN简 Light" panose="02000400000000000000" pitchFamily="50" charset="-122"/>
                <a:ea typeface="vivo type CN简 Light" panose="02000400000000000000" pitchFamily="50" charset="-122"/>
                <a:cs typeface="vivo type CNS" charset="-122"/>
              </a:rPr>
              <a:t>iQOO</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grpSp>
        <p:nvGrpSpPr>
          <p:cNvPr id="153" name="组 65">
            <a:extLst>
              <a:ext uri="{FF2B5EF4-FFF2-40B4-BE49-F238E27FC236}">
                <a16:creationId xmlns:a16="http://schemas.microsoft.com/office/drawing/2014/main" id="{1CFE3848-2F28-468F-A4AC-62628EA7079D}"/>
              </a:ext>
            </a:extLst>
          </p:cNvPr>
          <p:cNvGrpSpPr/>
          <p:nvPr/>
        </p:nvGrpSpPr>
        <p:grpSpPr>
          <a:xfrm>
            <a:off x="-3400879" y="2739059"/>
            <a:ext cx="2809752" cy="348813"/>
            <a:chOff x="5058585" y="17714855"/>
            <a:chExt cx="4833751" cy="515167"/>
          </a:xfrm>
        </p:grpSpPr>
        <p:sp>
          <p:nvSpPr>
            <p:cNvPr id="154" name="矩形 153">
              <a:extLst>
                <a:ext uri="{FF2B5EF4-FFF2-40B4-BE49-F238E27FC236}">
                  <a16:creationId xmlns:a16="http://schemas.microsoft.com/office/drawing/2014/main" id="{C45A9922-266D-496F-B096-4114BC45C930}"/>
                </a:ext>
              </a:extLst>
            </p:cNvPr>
            <p:cNvSpPr/>
            <p:nvPr userDrawn="1"/>
          </p:nvSpPr>
          <p:spPr>
            <a:xfrm>
              <a:off x="7494283" y="17714855"/>
              <a:ext cx="1199027" cy="515167"/>
            </a:xfrm>
            <a:prstGeom prst="rect">
              <a:avLst/>
            </a:prstGeom>
            <a:solidFill>
              <a:srgbClr val="00394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5" name="矩形 154">
              <a:extLst>
                <a:ext uri="{FF2B5EF4-FFF2-40B4-BE49-F238E27FC236}">
                  <a16:creationId xmlns:a16="http://schemas.microsoft.com/office/drawing/2014/main" id="{64777C84-77BC-4DBD-B91F-C3E4361B2871}"/>
                </a:ext>
              </a:extLst>
            </p:cNvPr>
            <p:cNvSpPr/>
            <p:nvPr userDrawn="1"/>
          </p:nvSpPr>
          <p:spPr>
            <a:xfrm>
              <a:off x="5058585" y="17714855"/>
              <a:ext cx="1215431" cy="515167"/>
            </a:xfrm>
            <a:prstGeom prst="rect">
              <a:avLst/>
            </a:prstGeom>
            <a:solidFill>
              <a:srgbClr val="00C87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6" name="矩形 155">
              <a:extLst>
                <a:ext uri="{FF2B5EF4-FFF2-40B4-BE49-F238E27FC236}">
                  <a16:creationId xmlns:a16="http://schemas.microsoft.com/office/drawing/2014/main" id="{30767BE2-D1BE-470B-BC0D-5E334D1D31C3}"/>
                </a:ext>
              </a:extLst>
            </p:cNvPr>
            <p:cNvSpPr/>
            <p:nvPr userDrawn="1"/>
          </p:nvSpPr>
          <p:spPr>
            <a:xfrm>
              <a:off x="8693309" y="17714855"/>
              <a:ext cx="1199027" cy="515167"/>
            </a:xfrm>
            <a:prstGeom prst="rect">
              <a:avLst/>
            </a:prstGeom>
            <a:solidFill>
              <a:srgbClr val="0070C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7" name="矩形 156">
              <a:extLst>
                <a:ext uri="{FF2B5EF4-FFF2-40B4-BE49-F238E27FC236}">
                  <a16:creationId xmlns:a16="http://schemas.microsoft.com/office/drawing/2014/main" id="{40EFE53B-AC8E-4C2B-A260-BBE778495F29}"/>
                </a:ext>
              </a:extLst>
            </p:cNvPr>
            <p:cNvSpPr/>
            <p:nvPr userDrawn="1"/>
          </p:nvSpPr>
          <p:spPr>
            <a:xfrm>
              <a:off x="6267324" y="17714855"/>
              <a:ext cx="1215431" cy="515167"/>
            </a:xfrm>
            <a:prstGeom prst="rect">
              <a:avLst/>
            </a:prstGeom>
            <a:solidFill>
              <a:srgbClr val="66DECD"/>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58" name="文本框 157">
            <a:extLst>
              <a:ext uri="{FF2B5EF4-FFF2-40B4-BE49-F238E27FC236}">
                <a16:creationId xmlns:a16="http://schemas.microsoft.com/office/drawing/2014/main" id="{D5366C01-8ABF-4DC3-A87E-256CE23B3250}"/>
              </a:ext>
            </a:extLst>
          </p:cNvPr>
          <p:cNvSpPr txBox="1"/>
          <p:nvPr/>
        </p:nvSpPr>
        <p:spPr>
          <a:xfrm>
            <a:off x="-2350175" y="2455919"/>
            <a:ext cx="772648"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err="1">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Oppo</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59" name="组 88">
            <a:extLst>
              <a:ext uri="{FF2B5EF4-FFF2-40B4-BE49-F238E27FC236}">
                <a16:creationId xmlns:a16="http://schemas.microsoft.com/office/drawing/2014/main" id="{8CDC55A7-E72F-47F4-846F-384F0EBEB609}"/>
              </a:ext>
            </a:extLst>
          </p:cNvPr>
          <p:cNvGrpSpPr/>
          <p:nvPr/>
        </p:nvGrpSpPr>
        <p:grpSpPr>
          <a:xfrm>
            <a:off x="-3388739" y="3603967"/>
            <a:ext cx="2797612" cy="348813"/>
            <a:chOff x="10651243" y="17726064"/>
            <a:chExt cx="4775839" cy="526796"/>
          </a:xfrm>
        </p:grpSpPr>
        <p:sp>
          <p:nvSpPr>
            <p:cNvPr id="160" name="矩形 159">
              <a:extLst>
                <a:ext uri="{FF2B5EF4-FFF2-40B4-BE49-F238E27FC236}">
                  <a16:creationId xmlns:a16="http://schemas.microsoft.com/office/drawing/2014/main" id="{8450C48D-CE76-4113-A515-63584D720351}"/>
                </a:ext>
              </a:extLst>
            </p:cNvPr>
            <p:cNvSpPr/>
            <p:nvPr userDrawn="1"/>
          </p:nvSpPr>
          <p:spPr>
            <a:xfrm>
              <a:off x="14228056" y="17726064"/>
              <a:ext cx="1199026" cy="526796"/>
            </a:xfrm>
            <a:prstGeom prst="rect">
              <a:avLst/>
            </a:prstGeom>
            <a:solidFill>
              <a:srgbClr val="FF757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1" name="矩形 160">
              <a:extLst>
                <a:ext uri="{FF2B5EF4-FFF2-40B4-BE49-F238E27FC236}">
                  <a16:creationId xmlns:a16="http://schemas.microsoft.com/office/drawing/2014/main" id="{C26E406F-8AE3-412B-8B47-6D8125A65A3C}"/>
                </a:ext>
              </a:extLst>
            </p:cNvPr>
            <p:cNvSpPr/>
            <p:nvPr userDrawn="1"/>
          </p:nvSpPr>
          <p:spPr>
            <a:xfrm>
              <a:off x="11850271" y="17726064"/>
              <a:ext cx="1199026" cy="526796"/>
            </a:xfrm>
            <a:prstGeom prst="rect">
              <a:avLst/>
            </a:prstGeom>
            <a:solidFill>
              <a:srgbClr val="7A00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2" name="矩形 161">
              <a:extLst>
                <a:ext uri="{FF2B5EF4-FFF2-40B4-BE49-F238E27FC236}">
                  <a16:creationId xmlns:a16="http://schemas.microsoft.com/office/drawing/2014/main" id="{2F8F5A0C-8716-47D8-B927-01DDE65BE1A3}"/>
                </a:ext>
              </a:extLst>
            </p:cNvPr>
            <p:cNvSpPr/>
            <p:nvPr userDrawn="1"/>
          </p:nvSpPr>
          <p:spPr>
            <a:xfrm>
              <a:off x="10651243" y="17726064"/>
              <a:ext cx="1199026" cy="526796"/>
            </a:xfrm>
            <a:prstGeom prst="rect">
              <a:avLst/>
            </a:prstGeom>
            <a:solidFill>
              <a:srgbClr val="FF321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3" name="矩形 162">
              <a:extLst>
                <a:ext uri="{FF2B5EF4-FFF2-40B4-BE49-F238E27FC236}">
                  <a16:creationId xmlns:a16="http://schemas.microsoft.com/office/drawing/2014/main" id="{35B2E121-1106-4762-8515-CFC1C55F14FF}"/>
                </a:ext>
              </a:extLst>
            </p:cNvPr>
            <p:cNvSpPr/>
            <p:nvPr userDrawn="1"/>
          </p:nvSpPr>
          <p:spPr>
            <a:xfrm>
              <a:off x="13035753" y="17726064"/>
              <a:ext cx="1199026" cy="526796"/>
            </a:xfrm>
            <a:prstGeom prst="rect">
              <a:avLst/>
            </a:prstGeom>
            <a:solidFill>
              <a:srgbClr val="36121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64" name="文本框 163">
            <a:extLst>
              <a:ext uri="{FF2B5EF4-FFF2-40B4-BE49-F238E27FC236}">
                <a16:creationId xmlns:a16="http://schemas.microsoft.com/office/drawing/2014/main" id="{2DF041C4-0465-47CD-BFB4-27EC7FB98727}"/>
              </a:ext>
            </a:extLst>
          </p:cNvPr>
          <p:cNvSpPr txBox="1"/>
          <p:nvPr/>
        </p:nvSpPr>
        <p:spPr>
          <a:xfrm>
            <a:off x="-2403072" y="3324009"/>
            <a:ext cx="87844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Huawei</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65" name="文本框 164">
            <a:extLst>
              <a:ext uri="{FF2B5EF4-FFF2-40B4-BE49-F238E27FC236}">
                <a16:creationId xmlns:a16="http://schemas.microsoft.com/office/drawing/2014/main" id="{BA0AF572-EBD8-402C-9038-789ABD6F4AD5}"/>
              </a:ext>
            </a:extLst>
          </p:cNvPr>
          <p:cNvSpPr txBox="1"/>
          <p:nvPr/>
        </p:nvSpPr>
        <p:spPr>
          <a:xfrm>
            <a:off x="-2663134" y="367319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P</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6" name="文本框 165">
            <a:extLst>
              <a:ext uri="{FF2B5EF4-FFF2-40B4-BE49-F238E27FC236}">
                <a16:creationId xmlns:a16="http://schemas.microsoft.com/office/drawing/2014/main" id="{8A6BF612-8BE3-429A-956E-D520BF9AA83F}"/>
              </a:ext>
            </a:extLst>
          </p:cNvPr>
          <p:cNvSpPr txBox="1"/>
          <p:nvPr/>
        </p:nvSpPr>
        <p:spPr>
          <a:xfrm>
            <a:off x="-1954176" y="3667432"/>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Mate</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7" name="文本框 166">
            <a:extLst>
              <a:ext uri="{FF2B5EF4-FFF2-40B4-BE49-F238E27FC236}">
                <a16:creationId xmlns:a16="http://schemas.microsoft.com/office/drawing/2014/main" id="{7FCE25F2-B8CB-4E90-A3DC-7F6D6E0FBFB0}"/>
              </a:ext>
            </a:extLst>
          </p:cNvPr>
          <p:cNvSpPr txBox="1"/>
          <p:nvPr/>
        </p:nvSpPr>
        <p:spPr>
          <a:xfrm>
            <a:off x="-1293545" y="3668248"/>
            <a:ext cx="702419"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Nova</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8" name="文本框 167">
            <a:extLst>
              <a:ext uri="{FF2B5EF4-FFF2-40B4-BE49-F238E27FC236}">
                <a16:creationId xmlns:a16="http://schemas.microsoft.com/office/drawing/2014/main" id="{87110391-3B53-4F1E-AD8F-B79EAA97DE48}"/>
              </a:ext>
            </a:extLst>
          </p:cNvPr>
          <p:cNvSpPr txBox="1"/>
          <p:nvPr/>
        </p:nvSpPr>
        <p:spPr>
          <a:xfrm>
            <a:off x="-1263986" y="2800229"/>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R</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9" name="文本框 168">
            <a:extLst>
              <a:ext uri="{FF2B5EF4-FFF2-40B4-BE49-F238E27FC236}">
                <a16:creationId xmlns:a16="http://schemas.microsoft.com/office/drawing/2014/main" id="{7B1121B4-A39D-4DD7-8751-0D3769EE63C6}"/>
              </a:ext>
            </a:extLst>
          </p:cNvPr>
          <p:cNvSpPr txBox="1"/>
          <p:nvPr/>
        </p:nvSpPr>
        <p:spPr>
          <a:xfrm>
            <a:off x="-1991764" y="2829531"/>
            <a:ext cx="710370" cy="415498"/>
          </a:xfrm>
          <a:prstGeom prst="rect">
            <a:avLst/>
          </a:prstGeom>
          <a:noFill/>
        </p:spPr>
        <p:txBody>
          <a:bodyPr wrap="square" rtlCol="0">
            <a:spAutoFit/>
          </a:bodyPr>
          <a:lstStyle/>
          <a:p>
            <a:pPr algn="ctr"/>
            <a:r>
              <a:rPr kumimoji="1" lang="en-US" altLang="zh-CN" sz="1200" b="0" i="0" dirty="0">
                <a:solidFill>
                  <a:schemeClr val="bg1"/>
                </a:solidFill>
                <a:latin typeface="vivo type CN简 Light" panose="02000400000000000000" pitchFamily="50" charset="-122"/>
                <a:ea typeface="vivo type CN简 Light" panose="02000400000000000000" pitchFamily="50" charset="-122"/>
                <a:cs typeface="vivo type CNS" charset="-122"/>
              </a:rPr>
              <a:t>Find X</a:t>
            </a:r>
          </a:p>
          <a:p>
            <a:pPr algn="ctr"/>
            <a:endParaRPr kumimoji="1" lang="zh-CN" altLang="en-US" sz="9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0" name="文本框 169">
            <a:extLst>
              <a:ext uri="{FF2B5EF4-FFF2-40B4-BE49-F238E27FC236}">
                <a16:creationId xmlns:a16="http://schemas.microsoft.com/office/drawing/2014/main" id="{22DACFE6-757C-4BF9-84E4-6A4C9F82B8B0}"/>
              </a:ext>
            </a:extLst>
          </p:cNvPr>
          <p:cNvSpPr txBox="1"/>
          <p:nvPr/>
        </p:nvSpPr>
        <p:spPr>
          <a:xfrm>
            <a:off x="-2663935" y="280742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K</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1" name="文本框 170">
            <a:extLst>
              <a:ext uri="{FF2B5EF4-FFF2-40B4-BE49-F238E27FC236}">
                <a16:creationId xmlns:a16="http://schemas.microsoft.com/office/drawing/2014/main" id="{011BF9F7-36E2-4281-A324-E15751AA8FEA}"/>
              </a:ext>
            </a:extLst>
          </p:cNvPr>
          <p:cNvSpPr txBox="1"/>
          <p:nvPr/>
        </p:nvSpPr>
        <p:spPr>
          <a:xfrm>
            <a:off x="12250725" y="924379"/>
            <a:ext cx="2208397"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vivo</a:t>
            </a: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77" name="矩形 76"/>
          <p:cNvSpPr/>
          <p:nvPr/>
        </p:nvSpPr>
        <p:spPr>
          <a:xfrm>
            <a:off x="4367497" y="1304925"/>
            <a:ext cx="3440233" cy="5180374"/>
          </a:xfrm>
          <a:prstGeom prst="rect">
            <a:avLst/>
          </a:prstGeom>
          <a:solidFill>
            <a:srgbClr val="F3F2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a:p>
        </p:txBody>
      </p:sp>
      <p:sp>
        <p:nvSpPr>
          <p:cNvPr id="78" name="矩形 77"/>
          <p:cNvSpPr/>
          <p:nvPr/>
        </p:nvSpPr>
        <p:spPr>
          <a:xfrm>
            <a:off x="8173144" y="1304925"/>
            <a:ext cx="3440233" cy="5180374"/>
          </a:xfrm>
          <a:prstGeom prst="rect">
            <a:avLst/>
          </a:prstGeom>
          <a:solidFill>
            <a:srgbClr val="F3F2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a:p>
        </p:txBody>
      </p:sp>
      <p:sp>
        <p:nvSpPr>
          <p:cNvPr id="83" name="内容占位符 3"/>
          <p:cNvSpPr>
            <a:spLocks noGrp="1"/>
          </p:cNvSpPr>
          <p:nvPr>
            <p:ph sz="quarter" idx="57"/>
          </p:nvPr>
        </p:nvSpPr>
        <p:spPr>
          <a:xfrm>
            <a:off x="874770" y="2125840"/>
            <a:ext cx="2826728" cy="4165423"/>
          </a:xfrm>
        </p:spPr>
        <p:txBody>
          <a:bodyPr anchor="t">
            <a:normAutofit/>
          </a:bodyPr>
          <a:lstStyle>
            <a:lvl1pPr marL="171450"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351632"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483394"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621507"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1441450"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p:txBody>
      </p:sp>
      <p:sp>
        <p:nvSpPr>
          <p:cNvPr id="79" name="Textplatzhalter 3">
            <a:extLst>
              <a:ext uri="{FF2B5EF4-FFF2-40B4-BE49-F238E27FC236}">
                <a16:creationId xmlns:a16="http://schemas.microsoft.com/office/drawing/2014/main" id="{CAABAA1D-4EB9-4D6C-B2A6-778ABB2DCE95}"/>
              </a:ext>
            </a:extLst>
          </p:cNvPr>
          <p:cNvSpPr>
            <a:spLocks noGrp="1"/>
          </p:cNvSpPr>
          <p:nvPr>
            <p:ph type="body" sz="quarter" idx="63"/>
          </p:nvPr>
        </p:nvSpPr>
        <p:spPr>
          <a:xfrm>
            <a:off x="874770" y="1559479"/>
            <a:ext cx="2826728" cy="477232"/>
          </a:xfrm>
        </p:spPr>
        <p:txBody>
          <a:bodyPr tIns="36000" bIns="36000" anchor="t">
            <a:noAutofit/>
          </a:bodyPr>
          <a:lstStyle>
            <a:lvl1pPr marL="0" marR="0" indent="0" algn="l" defTabSz="914355" rtl="0" eaLnBrk="1" fontAlgn="auto" latinLnBrk="0" hangingPunct="1">
              <a:lnSpc>
                <a:spcPct val="100000"/>
              </a:lnSpc>
              <a:spcBef>
                <a:spcPts val="1000"/>
              </a:spcBef>
              <a:spcAft>
                <a:spcPts val="0"/>
              </a:spcAft>
              <a:buClrTx/>
              <a:buSzTx/>
              <a:buFont typeface="Arial" panose="020B0604020202020204" pitchFamily="34" charset="0"/>
              <a:buNone/>
              <a:tabLst/>
              <a:defRPr sz="1600" b="0" i="0" spc="0" baseline="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stStyle>
          <a:p>
            <a:pPr lvl="0"/>
            <a:endParaRPr lang="zh-CN" altLang="en-US" noProof="0" dirty="0"/>
          </a:p>
        </p:txBody>
      </p:sp>
      <p:sp>
        <p:nvSpPr>
          <p:cNvPr id="81" name="Textplatzhalter 3">
            <a:extLst>
              <a:ext uri="{FF2B5EF4-FFF2-40B4-BE49-F238E27FC236}">
                <a16:creationId xmlns:a16="http://schemas.microsoft.com/office/drawing/2014/main" id="{CAABAA1D-4EB9-4D6C-B2A6-778ABB2DCE95}"/>
              </a:ext>
            </a:extLst>
          </p:cNvPr>
          <p:cNvSpPr>
            <a:spLocks noGrp="1"/>
          </p:cNvSpPr>
          <p:nvPr>
            <p:ph type="body" sz="quarter" idx="65"/>
          </p:nvPr>
        </p:nvSpPr>
        <p:spPr>
          <a:xfrm>
            <a:off x="4673904" y="1559479"/>
            <a:ext cx="2826728" cy="477232"/>
          </a:xfrm>
        </p:spPr>
        <p:txBody>
          <a:bodyPr tIns="36000" bIns="36000" anchor="t">
            <a:noAutofit/>
          </a:bodyPr>
          <a:lstStyle>
            <a:lvl1pPr marL="0" marR="0" indent="0" algn="l" defTabSz="914355" rtl="0" eaLnBrk="1" fontAlgn="auto" latinLnBrk="0" hangingPunct="1">
              <a:lnSpc>
                <a:spcPct val="100000"/>
              </a:lnSpc>
              <a:spcBef>
                <a:spcPts val="1000"/>
              </a:spcBef>
              <a:spcAft>
                <a:spcPts val="0"/>
              </a:spcAft>
              <a:buClrTx/>
              <a:buSzTx/>
              <a:buFont typeface="Arial" panose="020B0604020202020204" pitchFamily="34" charset="0"/>
              <a:buNone/>
              <a:tabLst/>
              <a:defRPr sz="1600" b="0" i="0" spc="0" baseline="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stStyle>
          <a:p>
            <a:pPr lvl="0"/>
            <a:endParaRPr lang="zh-CN" altLang="en-US" noProof="0" dirty="0"/>
          </a:p>
        </p:txBody>
      </p:sp>
      <p:sp>
        <p:nvSpPr>
          <p:cNvPr id="82" name="Textplatzhalter 3">
            <a:extLst>
              <a:ext uri="{FF2B5EF4-FFF2-40B4-BE49-F238E27FC236}">
                <a16:creationId xmlns:a16="http://schemas.microsoft.com/office/drawing/2014/main" id="{CAABAA1D-4EB9-4D6C-B2A6-778ABB2DCE95}"/>
              </a:ext>
            </a:extLst>
          </p:cNvPr>
          <p:cNvSpPr>
            <a:spLocks noGrp="1"/>
          </p:cNvSpPr>
          <p:nvPr>
            <p:ph type="body" sz="quarter" idx="66"/>
          </p:nvPr>
        </p:nvSpPr>
        <p:spPr>
          <a:xfrm>
            <a:off x="8479173" y="1559479"/>
            <a:ext cx="2826728" cy="477232"/>
          </a:xfrm>
        </p:spPr>
        <p:txBody>
          <a:bodyPr tIns="36000" bIns="36000" anchor="t">
            <a:noAutofit/>
          </a:bodyPr>
          <a:lstStyle>
            <a:lvl1pPr marL="0" marR="0" indent="0" algn="l" defTabSz="914355" rtl="0" eaLnBrk="1" fontAlgn="auto" latinLnBrk="0" hangingPunct="1">
              <a:lnSpc>
                <a:spcPct val="100000"/>
              </a:lnSpc>
              <a:spcBef>
                <a:spcPts val="1000"/>
              </a:spcBef>
              <a:spcAft>
                <a:spcPts val="0"/>
              </a:spcAft>
              <a:buClrTx/>
              <a:buSzTx/>
              <a:buFont typeface="Arial" panose="020B0604020202020204" pitchFamily="34" charset="0"/>
              <a:buNone/>
              <a:tabLst/>
              <a:defRPr sz="1600" b="0" i="0" spc="0" baseline="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stStyle>
          <a:p>
            <a:pPr lvl="0"/>
            <a:endParaRPr lang="zh-CN" altLang="en-US" noProof="0" dirty="0"/>
          </a:p>
        </p:txBody>
      </p:sp>
      <p:sp>
        <p:nvSpPr>
          <p:cNvPr id="101" name="内容占位符 3"/>
          <p:cNvSpPr>
            <a:spLocks noGrp="1"/>
          </p:cNvSpPr>
          <p:nvPr>
            <p:ph sz="quarter" idx="67"/>
          </p:nvPr>
        </p:nvSpPr>
        <p:spPr>
          <a:xfrm>
            <a:off x="4673904" y="2125840"/>
            <a:ext cx="2826728" cy="4165423"/>
          </a:xfrm>
        </p:spPr>
        <p:txBody>
          <a:bodyPr anchor="t">
            <a:normAutofit/>
          </a:bodyPr>
          <a:lstStyle>
            <a:lvl1pPr marL="171450"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351632"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483394"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621507"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1441450"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p:txBody>
      </p:sp>
      <p:sp>
        <p:nvSpPr>
          <p:cNvPr id="102" name="内容占位符 3"/>
          <p:cNvSpPr>
            <a:spLocks noGrp="1"/>
          </p:cNvSpPr>
          <p:nvPr>
            <p:ph sz="quarter" idx="68"/>
          </p:nvPr>
        </p:nvSpPr>
        <p:spPr>
          <a:xfrm>
            <a:off x="8481063" y="2125417"/>
            <a:ext cx="2826728" cy="4165423"/>
          </a:xfrm>
        </p:spPr>
        <p:txBody>
          <a:bodyPr anchor="t">
            <a:normAutofit/>
          </a:bodyPr>
          <a:lstStyle>
            <a:lvl1pPr marL="171450"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351632"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483394"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621507"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1441450"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p:txBody>
      </p:sp>
      <p:pic>
        <p:nvPicPr>
          <p:cNvPr id="71" name="图片 70"/>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0625745" y="317694"/>
            <a:ext cx="979635" cy="257702"/>
          </a:xfrm>
          <a:prstGeom prst="rect">
            <a:avLst/>
          </a:prstGeom>
        </p:spPr>
      </p:pic>
      <p:sp>
        <p:nvSpPr>
          <p:cNvPr id="95" name="Textplatzhalter 8"/>
          <p:cNvSpPr>
            <a:spLocks noGrp="1"/>
          </p:cNvSpPr>
          <p:nvPr>
            <p:ph type="body" sz="quarter" idx="61" hasCustomPrompt="1"/>
          </p:nvPr>
        </p:nvSpPr>
        <p:spPr>
          <a:xfrm>
            <a:off x="560744" y="280072"/>
            <a:ext cx="9194219" cy="456860"/>
          </a:xfrm>
          <a:prstGeom prst="rect">
            <a:avLst/>
          </a:prstGeom>
        </p:spPr>
        <p:txBody>
          <a:bodyPr lIns="0" tIns="0" rIns="0" bIns="0" anchor="ctr">
            <a:noAutofit/>
          </a:bodyPr>
          <a:lstStyle>
            <a:lvl1pPr marL="0" indent="0">
              <a:lnSpc>
                <a:spcPct val="150000"/>
              </a:lnSpc>
              <a:spcBef>
                <a:spcPts val="0"/>
              </a:spcBef>
              <a:spcAft>
                <a:spcPts val="0"/>
              </a:spcAft>
              <a:buNone/>
              <a:defRPr sz="2600" b="0" i="0" cap="none" baseline="0">
                <a:solidFill>
                  <a:schemeClr val="tx1"/>
                </a:solidFill>
                <a:latin typeface="vivo type CN简 Regular" panose="02000500000000000000" pitchFamily="50" charset="-122"/>
                <a:ea typeface="vivo type CN简 Regular" panose="02000500000000000000" pitchFamily="50" charset="-122"/>
                <a:cs typeface="vivo type CN简 Regular" panose="02000500000000000000" pitchFamily="50" charset="-122"/>
              </a:defRPr>
            </a:lvl1pPr>
          </a:lstStyle>
          <a:p>
            <a:pPr lvl="0"/>
            <a:r>
              <a:rPr lang="zh-CN" altLang="en-US" noProof="0" dirty="0"/>
              <a:t>标题可在此处添加</a:t>
            </a:r>
            <a:endParaRPr lang="en-US" altLang="zh-CN" noProof="0" dirty="0"/>
          </a:p>
        </p:txBody>
      </p:sp>
      <p:sp>
        <p:nvSpPr>
          <p:cNvPr id="97" name="Textplatzhalter 8"/>
          <p:cNvSpPr>
            <a:spLocks noGrp="1"/>
          </p:cNvSpPr>
          <p:nvPr>
            <p:ph type="body" sz="quarter" idx="62" hasCustomPrompt="1"/>
          </p:nvPr>
        </p:nvSpPr>
        <p:spPr>
          <a:xfrm>
            <a:off x="560744" y="742370"/>
            <a:ext cx="9194219" cy="267033"/>
          </a:xfrm>
          <a:prstGeom prst="rect">
            <a:avLst/>
          </a:prstGeom>
        </p:spPr>
        <p:txBody>
          <a:bodyPr lIns="0" tIns="0" rIns="0" bIns="0" anchor="ctr">
            <a:noAutofit/>
          </a:bodyPr>
          <a:lstStyle>
            <a:lvl1pPr marL="0" indent="0">
              <a:lnSpc>
                <a:spcPct val="150000"/>
              </a:lnSpc>
              <a:spcBef>
                <a:spcPts val="0"/>
              </a:spcBef>
              <a:spcAft>
                <a:spcPts val="0"/>
              </a:spcAft>
              <a:buNone/>
              <a:defRPr sz="2200" b="0" i="0" cap="none" baseline="0">
                <a:solidFill>
                  <a:schemeClr val="bg1">
                    <a:lumMod val="65000"/>
                  </a:schemeClr>
                </a:solidFill>
                <a:latin typeface="vivo type CN简 Regular" panose="02000500000000000000" pitchFamily="50" charset="-122"/>
                <a:ea typeface="vivo type CN简 Regular" panose="02000500000000000000" pitchFamily="50" charset="-122"/>
                <a:cs typeface="vivo type CN简 Regular" panose="02000500000000000000" pitchFamily="50" charset="-122"/>
              </a:defRPr>
            </a:lvl1pPr>
          </a:lstStyle>
          <a:p>
            <a:pPr lvl="0"/>
            <a:r>
              <a:rPr lang="zh-CN" altLang="en-US" noProof="0" dirty="0"/>
              <a:t>副标题可在此处添加</a:t>
            </a:r>
            <a:endParaRPr lang="en-US" altLang="zh-CN" noProof="0" dirty="0"/>
          </a:p>
        </p:txBody>
      </p:sp>
    </p:spTree>
    <p:extLst>
      <p:ext uri="{BB962C8B-B14F-4D97-AF65-F5344CB8AC3E}">
        <p14:creationId xmlns:p14="http://schemas.microsoft.com/office/powerpoint/2010/main" val="764259629"/>
      </p:ext>
    </p:extLst>
  </p:cSld>
  <p:clrMapOvr>
    <a:masterClrMapping/>
  </p:clrMapOvr>
  <p:extLst>
    <p:ext uri="{DCECCB84-F9BA-43D5-87BE-67443E8EF086}">
      <p15:sldGuideLst xmlns:p15="http://schemas.microsoft.com/office/powerpoint/2012/main">
        <p15:guide id="10" pos="1102">
          <p15:clr>
            <a:srgbClr val="FBAE40"/>
          </p15:clr>
        </p15:guide>
        <p15:guide id="11" pos="717">
          <p15:clr>
            <a:srgbClr val="FBAE40"/>
          </p15:clr>
        </p15:guide>
        <p15:guide id="12" pos="354">
          <p15:clr>
            <a:srgbClr val="FBAE40"/>
          </p15:clr>
        </p15:guide>
        <p15:guide id="14" pos="14257">
          <p15:clr>
            <a:srgbClr val="FBAE40"/>
          </p15:clr>
        </p15:guide>
        <p15:guide id="15" pos="15006">
          <p15:clr>
            <a:srgbClr val="FBAE40"/>
          </p15:clr>
        </p15:guide>
        <p15:guide id="16" orient="horz" pos="7926">
          <p15:clr>
            <a:srgbClr val="FBAE40"/>
          </p15:clr>
        </p15:guide>
        <p15:guide id="20" orient="horz" pos="487">
          <p15:clr>
            <a:srgbClr val="FBAE40"/>
          </p15:clr>
        </p15:guide>
        <p15:guide id="22" orient="horz" pos="1644">
          <p15:clr>
            <a:srgbClr val="FBAE40"/>
          </p15:clr>
        </p15:guide>
        <p15:guide id="24" orient="horz" pos="8153">
          <p15:clr>
            <a:srgbClr val="FBAE40"/>
          </p15:clr>
        </p15:guide>
        <p15:guide id="25" pos="14619">
          <p15:clr>
            <a:srgbClr val="FBAE40"/>
          </p15:clr>
        </p15:guide>
        <p15:guide id="26" pos="4686">
          <p15:clr>
            <a:srgbClr val="FBAE40"/>
          </p15:clr>
        </p15:guide>
        <p15:guide id="27" pos="5049">
          <p15:clr>
            <a:srgbClr val="FBAE40"/>
          </p15:clr>
        </p15:guide>
        <p15:guide id="28" pos="5502">
          <p15:clr>
            <a:srgbClr val="FBAE40"/>
          </p15:clr>
        </p15:guide>
        <p15:guide id="30" pos="9471">
          <p15:clr>
            <a:srgbClr val="FBAE40"/>
          </p15:clr>
        </p15:guide>
        <p15:guide id="31" pos="9811">
          <p15:clr>
            <a:srgbClr val="FBAE40"/>
          </p15:clr>
        </p15:guide>
        <p15:guide id="32" pos="10288">
          <p15:clr>
            <a:srgbClr val="FBAE40"/>
          </p15:clr>
        </p15:guide>
        <p15:guide id="33" pos="10673">
          <p15:clr>
            <a:srgbClr val="FBAE40"/>
          </p15:clr>
        </p15:guide>
        <p15:guide id="34" orient="horz" pos="196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13内容页">
    <p:spTree>
      <p:nvGrpSpPr>
        <p:cNvPr id="1" name=""/>
        <p:cNvGrpSpPr/>
        <p:nvPr/>
      </p:nvGrpSpPr>
      <p:grpSpPr>
        <a:xfrm>
          <a:off x="0" y="0"/>
          <a:ext cx="0" cy="0"/>
          <a:chOff x="0" y="0"/>
          <a:chExt cx="0" cy="0"/>
        </a:xfrm>
      </p:grpSpPr>
      <p:sp>
        <p:nvSpPr>
          <p:cNvPr id="73" name="矩形 72"/>
          <p:cNvSpPr/>
          <p:nvPr/>
        </p:nvSpPr>
        <p:spPr>
          <a:xfrm>
            <a:off x="588938" y="1321917"/>
            <a:ext cx="5408719" cy="5149527"/>
          </a:xfrm>
          <a:prstGeom prst="rect">
            <a:avLst/>
          </a:prstGeom>
          <a:solidFill>
            <a:srgbClr val="F3F2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a:p>
        </p:txBody>
      </p:sp>
      <p:sp>
        <p:nvSpPr>
          <p:cNvPr id="44" name="矩形 43"/>
          <p:cNvSpPr/>
          <p:nvPr/>
        </p:nvSpPr>
        <p:spPr>
          <a:xfrm>
            <a:off x="6190418" y="1322388"/>
            <a:ext cx="5408719" cy="5149057"/>
          </a:xfrm>
          <a:prstGeom prst="rect">
            <a:avLst/>
          </a:prstGeom>
          <a:solidFill>
            <a:srgbClr val="F3F2F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no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vivo type CN简 Regular" panose="02000500000000000000" charset="-122"/>
              <a:ea typeface="vivo type CN简 Regular" panose="02000500000000000000" charset="-122"/>
              <a:cs typeface="+mn-cs"/>
              <a:sym typeface="Helvetica Neue Medium"/>
            </a:endParaRPr>
          </a:p>
        </p:txBody>
      </p:sp>
      <p:sp>
        <p:nvSpPr>
          <p:cNvPr id="75" name="内容占位符 4"/>
          <p:cNvSpPr>
            <a:spLocks noGrp="1"/>
          </p:cNvSpPr>
          <p:nvPr>
            <p:ph sz="quarter" idx="76"/>
          </p:nvPr>
        </p:nvSpPr>
        <p:spPr>
          <a:xfrm>
            <a:off x="787451" y="3709449"/>
            <a:ext cx="4970644" cy="2595099"/>
          </a:xfrm>
        </p:spPr>
        <p:txBody>
          <a:bodyPr>
            <a:normAutofit/>
          </a:bodyPr>
          <a:lstStyle>
            <a:lvl1pPr marL="17145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351632"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483394"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621507"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2000159"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p:txBody>
      </p:sp>
      <p:sp>
        <p:nvSpPr>
          <p:cNvPr id="78" name="图片占位符 2"/>
          <p:cNvSpPr>
            <a:spLocks noGrp="1"/>
          </p:cNvSpPr>
          <p:nvPr>
            <p:ph type="pic" sz="quarter" idx="77"/>
          </p:nvPr>
        </p:nvSpPr>
        <p:spPr>
          <a:xfrm>
            <a:off x="6208429" y="1329938"/>
            <a:ext cx="5407377" cy="2203603"/>
          </a:xfrm>
        </p:spPr>
        <p:txBody>
          <a:bodyPr>
            <a:normAutofit/>
          </a:bodyPr>
          <a:lstStyle>
            <a:lvl1pPr marL="0" indent="0" algn="ctr">
              <a:buNone/>
              <a:defRPr sz="1600">
                <a:latin typeface="vivo type CN简 Light" panose="02000400000000000000" charset="-122"/>
                <a:ea typeface="vivo type CN简 Light" panose="02000400000000000000" charset="-122"/>
              </a:defRPr>
            </a:lvl1pPr>
          </a:lstStyle>
          <a:p>
            <a:endParaRPr kumimoji="1" lang="zh-CN" altLang="en-US"/>
          </a:p>
        </p:txBody>
      </p:sp>
      <p:sp>
        <p:nvSpPr>
          <p:cNvPr id="83" name="矩形 82">
            <a:extLst>
              <a:ext uri="{FF2B5EF4-FFF2-40B4-BE49-F238E27FC236}">
                <a16:creationId xmlns:a16="http://schemas.microsoft.com/office/drawing/2014/main" id="{48C9F55C-BA16-42C4-BCAB-F3474B0BFC36}"/>
              </a:ext>
            </a:extLst>
          </p:cNvPr>
          <p:cNvSpPr/>
          <p:nvPr/>
        </p:nvSpPr>
        <p:spPr>
          <a:xfrm>
            <a:off x="-2595443" y="187627"/>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竞品颜色</a:t>
            </a:r>
            <a:endParaRPr lang="zh-CN" altLang="en-US" sz="1600" dirty="0"/>
          </a:p>
        </p:txBody>
      </p:sp>
      <p:sp>
        <p:nvSpPr>
          <p:cNvPr id="86" name="矩形 85">
            <a:extLst>
              <a:ext uri="{FF2B5EF4-FFF2-40B4-BE49-F238E27FC236}">
                <a16:creationId xmlns:a16="http://schemas.microsoft.com/office/drawing/2014/main" id="{EEBCB9B6-4D3A-48E5-9E90-492F45326A4C}"/>
              </a:ext>
            </a:extLst>
          </p:cNvPr>
          <p:cNvSpPr/>
          <p:nvPr/>
        </p:nvSpPr>
        <p:spPr>
          <a:xfrm>
            <a:off x="12698804" y="422275"/>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品牌颜色</a:t>
            </a:r>
            <a:endParaRPr lang="zh-CN" altLang="en-US" sz="1600" dirty="0"/>
          </a:p>
        </p:txBody>
      </p:sp>
      <p:sp>
        <p:nvSpPr>
          <p:cNvPr id="87" name="文本框 86">
            <a:extLst>
              <a:ext uri="{FF2B5EF4-FFF2-40B4-BE49-F238E27FC236}">
                <a16:creationId xmlns:a16="http://schemas.microsoft.com/office/drawing/2014/main" id="{3FD7C691-3A70-47F2-A2F0-05338C8E6302}"/>
              </a:ext>
            </a:extLst>
          </p:cNvPr>
          <p:cNvSpPr txBox="1"/>
          <p:nvPr/>
        </p:nvSpPr>
        <p:spPr>
          <a:xfrm>
            <a:off x="-2354986" y="745116"/>
            <a:ext cx="78226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Apple</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88" name="组 176">
            <a:extLst>
              <a:ext uri="{FF2B5EF4-FFF2-40B4-BE49-F238E27FC236}">
                <a16:creationId xmlns:a16="http://schemas.microsoft.com/office/drawing/2014/main" id="{D1D292D1-08E8-489D-A60C-8137F07E644A}"/>
              </a:ext>
            </a:extLst>
          </p:cNvPr>
          <p:cNvGrpSpPr/>
          <p:nvPr/>
        </p:nvGrpSpPr>
        <p:grpSpPr>
          <a:xfrm>
            <a:off x="-3386918" y="1009241"/>
            <a:ext cx="2795791" cy="348813"/>
            <a:chOff x="-5043485" y="1324983"/>
            <a:chExt cx="4785749" cy="538842"/>
          </a:xfrm>
        </p:grpSpPr>
        <p:sp>
          <p:nvSpPr>
            <p:cNvPr id="89" name="矩形 88">
              <a:extLst>
                <a:ext uri="{FF2B5EF4-FFF2-40B4-BE49-F238E27FC236}">
                  <a16:creationId xmlns:a16="http://schemas.microsoft.com/office/drawing/2014/main" id="{28DF166D-861C-4E17-AFC7-01BE03F0806A}"/>
                </a:ext>
              </a:extLst>
            </p:cNvPr>
            <p:cNvSpPr/>
            <p:nvPr userDrawn="1"/>
          </p:nvSpPr>
          <p:spPr>
            <a:xfrm>
              <a:off x="-3854817" y="1324983"/>
              <a:ext cx="1199028" cy="538842"/>
            </a:xfrm>
            <a:prstGeom prst="rect">
              <a:avLst/>
            </a:prstGeom>
            <a:solidFill>
              <a:schemeClr val="tx1">
                <a:lumMod val="50000"/>
                <a:lumOff val="5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1" name="矩形 90">
              <a:extLst>
                <a:ext uri="{FF2B5EF4-FFF2-40B4-BE49-F238E27FC236}">
                  <a16:creationId xmlns:a16="http://schemas.microsoft.com/office/drawing/2014/main" id="{DCB0697E-964C-405B-AA56-4559D05F0FA6}"/>
                </a:ext>
              </a:extLst>
            </p:cNvPr>
            <p:cNvSpPr/>
            <p:nvPr userDrawn="1"/>
          </p:nvSpPr>
          <p:spPr>
            <a:xfrm>
              <a:off x="-2655789" y="1324983"/>
              <a:ext cx="1199028" cy="538842"/>
            </a:xfrm>
            <a:prstGeom prst="rect">
              <a:avLst/>
            </a:prstGeom>
            <a:solidFill>
              <a:schemeClr val="tx1">
                <a:lumMod val="75000"/>
                <a:lumOff val="2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2" name="矩形 91">
              <a:extLst>
                <a:ext uri="{FF2B5EF4-FFF2-40B4-BE49-F238E27FC236}">
                  <a16:creationId xmlns:a16="http://schemas.microsoft.com/office/drawing/2014/main" id="{DD6B0342-38EA-4FA8-B228-7EA8956E2710}"/>
                </a:ext>
              </a:extLst>
            </p:cNvPr>
            <p:cNvSpPr/>
            <p:nvPr userDrawn="1"/>
          </p:nvSpPr>
          <p:spPr>
            <a:xfrm>
              <a:off x="-5043485" y="1324983"/>
              <a:ext cx="1199028" cy="538842"/>
            </a:xfrm>
            <a:prstGeom prst="rect">
              <a:avLst/>
            </a:prstGeom>
            <a:solidFill>
              <a:schemeClr val="bg1">
                <a:lumMod val="8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3" name="矩形 92">
              <a:extLst>
                <a:ext uri="{FF2B5EF4-FFF2-40B4-BE49-F238E27FC236}">
                  <a16:creationId xmlns:a16="http://schemas.microsoft.com/office/drawing/2014/main" id="{1C0C0379-531C-42ED-ADC1-C2A8FA04C172}"/>
                </a:ext>
              </a:extLst>
            </p:cNvPr>
            <p:cNvSpPr/>
            <p:nvPr userDrawn="1"/>
          </p:nvSpPr>
          <p:spPr>
            <a:xfrm>
              <a:off x="-1456764" y="1324983"/>
              <a:ext cx="1199028" cy="538842"/>
            </a:xfrm>
            <a:prstGeom prst="rect">
              <a:avLst/>
            </a:prstGeom>
            <a:solidFill>
              <a:schemeClr val="tx1">
                <a:lumMod val="9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94" name="文本框 93">
            <a:extLst>
              <a:ext uri="{FF2B5EF4-FFF2-40B4-BE49-F238E27FC236}">
                <a16:creationId xmlns:a16="http://schemas.microsoft.com/office/drawing/2014/main" id="{852FB511-80F7-4825-B800-F2F166712E76}"/>
              </a:ext>
            </a:extLst>
          </p:cNvPr>
          <p:cNvSpPr txBox="1"/>
          <p:nvPr/>
        </p:nvSpPr>
        <p:spPr>
          <a:xfrm>
            <a:off x="-2456774" y="1587829"/>
            <a:ext cx="98584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Samsung</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96" name="组 183">
            <a:extLst>
              <a:ext uri="{FF2B5EF4-FFF2-40B4-BE49-F238E27FC236}">
                <a16:creationId xmlns:a16="http://schemas.microsoft.com/office/drawing/2014/main" id="{5672C2B1-CE34-41CC-A7CA-E60C3A3C8FFF}"/>
              </a:ext>
            </a:extLst>
          </p:cNvPr>
          <p:cNvGrpSpPr/>
          <p:nvPr/>
        </p:nvGrpSpPr>
        <p:grpSpPr>
          <a:xfrm>
            <a:off x="-3386918" y="1862479"/>
            <a:ext cx="2795791" cy="348813"/>
            <a:chOff x="16164196" y="17668285"/>
            <a:chExt cx="4785749" cy="486635"/>
          </a:xfrm>
        </p:grpSpPr>
        <p:sp>
          <p:nvSpPr>
            <p:cNvPr id="98" name="矩形 97">
              <a:extLst>
                <a:ext uri="{FF2B5EF4-FFF2-40B4-BE49-F238E27FC236}">
                  <a16:creationId xmlns:a16="http://schemas.microsoft.com/office/drawing/2014/main" id="{12DCB1C0-5C29-4190-B366-7AC18C07CA0F}"/>
                </a:ext>
              </a:extLst>
            </p:cNvPr>
            <p:cNvSpPr/>
            <p:nvPr userDrawn="1"/>
          </p:nvSpPr>
          <p:spPr>
            <a:xfrm>
              <a:off x="17352864" y="17668285"/>
              <a:ext cx="1199028" cy="486635"/>
            </a:xfrm>
            <a:prstGeom prst="rect">
              <a:avLst/>
            </a:prstGeom>
            <a:solidFill>
              <a:srgbClr val="8C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2" name="矩形 121">
              <a:extLst>
                <a:ext uri="{FF2B5EF4-FFF2-40B4-BE49-F238E27FC236}">
                  <a16:creationId xmlns:a16="http://schemas.microsoft.com/office/drawing/2014/main" id="{BC93CD35-A7C5-482C-8C0B-5BD05C74D5C7}"/>
                </a:ext>
              </a:extLst>
            </p:cNvPr>
            <p:cNvSpPr/>
            <p:nvPr userDrawn="1"/>
          </p:nvSpPr>
          <p:spPr>
            <a:xfrm>
              <a:off x="18551892" y="17668285"/>
              <a:ext cx="1199028" cy="486635"/>
            </a:xfrm>
            <a:prstGeom prst="rect">
              <a:avLst/>
            </a:prstGeom>
            <a:solidFill>
              <a:srgbClr val="7832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3" name="矩形 122">
              <a:extLst>
                <a:ext uri="{FF2B5EF4-FFF2-40B4-BE49-F238E27FC236}">
                  <a16:creationId xmlns:a16="http://schemas.microsoft.com/office/drawing/2014/main" id="{B65B12BE-AFF3-449A-9224-AE1272C32A72}"/>
                </a:ext>
              </a:extLst>
            </p:cNvPr>
            <p:cNvSpPr/>
            <p:nvPr userDrawn="1"/>
          </p:nvSpPr>
          <p:spPr>
            <a:xfrm>
              <a:off x="19750917" y="17668285"/>
              <a:ext cx="1199028" cy="486635"/>
            </a:xfrm>
            <a:prstGeom prst="rect">
              <a:avLst/>
            </a:prstGeom>
            <a:solidFill>
              <a:srgbClr val="67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6" name="矩形 125">
              <a:extLst>
                <a:ext uri="{FF2B5EF4-FFF2-40B4-BE49-F238E27FC236}">
                  <a16:creationId xmlns:a16="http://schemas.microsoft.com/office/drawing/2014/main" id="{DCE14A45-A622-4657-ADDA-9102A9C59075}"/>
                </a:ext>
              </a:extLst>
            </p:cNvPr>
            <p:cNvSpPr/>
            <p:nvPr userDrawn="1"/>
          </p:nvSpPr>
          <p:spPr>
            <a:xfrm>
              <a:off x="16164196" y="17668285"/>
              <a:ext cx="1199028" cy="486635"/>
            </a:xfrm>
            <a:prstGeom prst="rect">
              <a:avLst/>
            </a:prstGeom>
            <a:solidFill>
              <a:srgbClr val="8C6D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27" name="矩形 126">
            <a:extLst>
              <a:ext uri="{FF2B5EF4-FFF2-40B4-BE49-F238E27FC236}">
                <a16:creationId xmlns:a16="http://schemas.microsoft.com/office/drawing/2014/main" id="{7E49C88C-4DF0-42FF-85E4-80E4D206C768}"/>
              </a:ext>
            </a:extLst>
          </p:cNvPr>
          <p:cNvSpPr/>
          <p:nvPr/>
        </p:nvSpPr>
        <p:spPr>
          <a:xfrm>
            <a:off x="-2692509" y="6189140"/>
            <a:ext cx="700461" cy="297517"/>
          </a:xfrm>
          <a:prstGeom prst="rect">
            <a:avLst/>
          </a:prstGeom>
          <a:solidFill>
            <a:srgbClr val="0033B7"/>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8" name="矩形 127">
            <a:extLst>
              <a:ext uri="{FF2B5EF4-FFF2-40B4-BE49-F238E27FC236}">
                <a16:creationId xmlns:a16="http://schemas.microsoft.com/office/drawing/2014/main" id="{2E596213-5711-41D1-92FF-F7ABF4498381}"/>
              </a:ext>
            </a:extLst>
          </p:cNvPr>
          <p:cNvSpPr/>
          <p:nvPr/>
        </p:nvSpPr>
        <p:spPr>
          <a:xfrm>
            <a:off x="-3398069" y="6189140"/>
            <a:ext cx="705560" cy="297517"/>
          </a:xfrm>
          <a:prstGeom prst="rect">
            <a:avLst/>
          </a:prstGeom>
          <a:solidFill>
            <a:srgbClr val="0A00C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9" name="矩形 128">
            <a:extLst>
              <a:ext uri="{FF2B5EF4-FFF2-40B4-BE49-F238E27FC236}">
                <a16:creationId xmlns:a16="http://schemas.microsoft.com/office/drawing/2014/main" id="{60CE9105-AC57-4605-8122-D3400D872311}"/>
              </a:ext>
            </a:extLst>
          </p:cNvPr>
          <p:cNvSpPr/>
          <p:nvPr/>
        </p:nvSpPr>
        <p:spPr>
          <a:xfrm>
            <a:off x="-1992048" y="6186830"/>
            <a:ext cx="700461" cy="297517"/>
          </a:xfrm>
          <a:prstGeom prst="rect">
            <a:avLst/>
          </a:prstGeom>
          <a:solidFill>
            <a:srgbClr val="01288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0" name="矩形 129">
            <a:extLst>
              <a:ext uri="{FF2B5EF4-FFF2-40B4-BE49-F238E27FC236}">
                <a16:creationId xmlns:a16="http://schemas.microsoft.com/office/drawing/2014/main" id="{09B7FC6E-5F66-400E-87F8-FB5763A88801}"/>
              </a:ext>
            </a:extLst>
          </p:cNvPr>
          <p:cNvSpPr/>
          <p:nvPr/>
        </p:nvSpPr>
        <p:spPr>
          <a:xfrm>
            <a:off x="-1291588" y="6186830"/>
            <a:ext cx="700461" cy="297517"/>
          </a:xfrm>
          <a:prstGeom prst="rect">
            <a:avLst/>
          </a:prstGeom>
          <a:solidFill>
            <a:srgbClr val="00095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1" name="文本框 130">
            <a:extLst>
              <a:ext uri="{FF2B5EF4-FFF2-40B4-BE49-F238E27FC236}">
                <a16:creationId xmlns:a16="http://schemas.microsoft.com/office/drawing/2014/main" id="{EFCE15F4-F7C3-4756-BA82-7F7CD5FD03A2}"/>
              </a:ext>
            </a:extLst>
          </p:cNvPr>
          <p:cNvSpPr txBox="1"/>
          <p:nvPr/>
        </p:nvSpPr>
        <p:spPr>
          <a:xfrm>
            <a:off x="-2451159" y="5860568"/>
            <a:ext cx="974626"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其他品牌颜色</a:t>
            </a:r>
          </a:p>
        </p:txBody>
      </p:sp>
      <p:grpSp>
        <p:nvGrpSpPr>
          <p:cNvPr id="132" name="组 209">
            <a:extLst>
              <a:ext uri="{FF2B5EF4-FFF2-40B4-BE49-F238E27FC236}">
                <a16:creationId xmlns:a16="http://schemas.microsoft.com/office/drawing/2014/main" id="{71C8C109-18AC-4C66-8082-6E67020CE868}"/>
              </a:ext>
            </a:extLst>
          </p:cNvPr>
          <p:cNvGrpSpPr/>
          <p:nvPr/>
        </p:nvGrpSpPr>
        <p:grpSpPr>
          <a:xfrm>
            <a:off x="-3398070" y="4458239"/>
            <a:ext cx="2806943" cy="351124"/>
            <a:chOff x="-3429000" y="9944467"/>
            <a:chExt cx="3171264" cy="702248"/>
          </a:xfrm>
        </p:grpSpPr>
        <p:sp>
          <p:nvSpPr>
            <p:cNvPr id="133" name="矩形 132">
              <a:extLst>
                <a:ext uri="{FF2B5EF4-FFF2-40B4-BE49-F238E27FC236}">
                  <a16:creationId xmlns:a16="http://schemas.microsoft.com/office/drawing/2014/main" id="{B96D2BA6-0BE5-468C-AA0C-E5398D0D7FF3}"/>
                </a:ext>
              </a:extLst>
            </p:cNvPr>
            <p:cNvSpPr/>
            <p:nvPr userDrawn="1"/>
          </p:nvSpPr>
          <p:spPr>
            <a:xfrm>
              <a:off x="-2631863" y="9949089"/>
              <a:ext cx="791376" cy="697626"/>
            </a:xfrm>
            <a:prstGeom prst="rect">
              <a:avLst/>
            </a:prstGeom>
            <a:solidFill>
              <a:srgbClr val="FF59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4" name="矩形 133">
              <a:extLst>
                <a:ext uri="{FF2B5EF4-FFF2-40B4-BE49-F238E27FC236}">
                  <a16:creationId xmlns:a16="http://schemas.microsoft.com/office/drawing/2014/main" id="{71141753-4F90-4F74-ACDF-CA688AC18685}"/>
                </a:ext>
              </a:extLst>
            </p:cNvPr>
            <p:cNvSpPr/>
            <p:nvPr userDrawn="1"/>
          </p:nvSpPr>
          <p:spPr>
            <a:xfrm>
              <a:off x="-3429000" y="9949089"/>
              <a:ext cx="797137" cy="697626"/>
            </a:xfrm>
            <a:prstGeom prst="rect">
              <a:avLst/>
            </a:prstGeom>
            <a:solidFill>
              <a:srgbClr val="FFA31E"/>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5" name="矩形 134">
              <a:extLst>
                <a:ext uri="{FF2B5EF4-FFF2-40B4-BE49-F238E27FC236}">
                  <a16:creationId xmlns:a16="http://schemas.microsoft.com/office/drawing/2014/main" id="{057E0D37-3BAF-4E5E-B281-3BEDE2D118E7}"/>
                </a:ext>
              </a:extLst>
            </p:cNvPr>
            <p:cNvSpPr/>
            <p:nvPr userDrawn="1"/>
          </p:nvSpPr>
          <p:spPr>
            <a:xfrm>
              <a:off x="-1840486" y="9944467"/>
              <a:ext cx="791376" cy="697626"/>
            </a:xfrm>
            <a:prstGeom prst="rect">
              <a:avLst/>
            </a:prstGeom>
            <a:solidFill>
              <a:srgbClr val="DE4F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6" name="矩形 135">
              <a:extLst>
                <a:ext uri="{FF2B5EF4-FFF2-40B4-BE49-F238E27FC236}">
                  <a16:creationId xmlns:a16="http://schemas.microsoft.com/office/drawing/2014/main" id="{12084AA8-6816-4CAF-9AB0-2FA30FD69BE1}"/>
                </a:ext>
              </a:extLst>
            </p:cNvPr>
            <p:cNvSpPr/>
            <p:nvPr userDrawn="1"/>
          </p:nvSpPr>
          <p:spPr>
            <a:xfrm>
              <a:off x="-1049112" y="9944467"/>
              <a:ext cx="791376" cy="697626"/>
            </a:xfrm>
            <a:prstGeom prst="rect">
              <a:avLst/>
            </a:prstGeom>
            <a:solidFill>
              <a:srgbClr val="C646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37" name="文本框 136">
            <a:extLst>
              <a:ext uri="{FF2B5EF4-FFF2-40B4-BE49-F238E27FC236}">
                <a16:creationId xmlns:a16="http://schemas.microsoft.com/office/drawing/2014/main" id="{61F57816-3050-4FAE-AA95-081A09BCFEBE}"/>
              </a:ext>
            </a:extLst>
          </p:cNvPr>
          <p:cNvSpPr txBox="1"/>
          <p:nvPr/>
        </p:nvSpPr>
        <p:spPr>
          <a:xfrm>
            <a:off x="-2387041" y="4185714"/>
            <a:ext cx="84638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Xiaomi 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38" name="矩形 137">
            <a:extLst>
              <a:ext uri="{FF2B5EF4-FFF2-40B4-BE49-F238E27FC236}">
                <a16:creationId xmlns:a16="http://schemas.microsoft.com/office/drawing/2014/main" id="{9AF19305-D3FF-4570-A1B0-19F4EBAAA0CB}"/>
              </a:ext>
            </a:extLst>
          </p:cNvPr>
          <p:cNvSpPr/>
          <p:nvPr/>
        </p:nvSpPr>
        <p:spPr>
          <a:xfrm>
            <a:off x="-2692509" y="5337669"/>
            <a:ext cx="700461" cy="297517"/>
          </a:xfrm>
          <a:prstGeom prst="rect">
            <a:avLst/>
          </a:prstGeom>
          <a:solidFill>
            <a:srgbClr val="348DF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9" name="矩形 138">
            <a:extLst>
              <a:ext uri="{FF2B5EF4-FFF2-40B4-BE49-F238E27FC236}">
                <a16:creationId xmlns:a16="http://schemas.microsoft.com/office/drawing/2014/main" id="{B1F629D8-0479-41E2-8FB4-4EAC36BACBEE}"/>
              </a:ext>
            </a:extLst>
          </p:cNvPr>
          <p:cNvSpPr/>
          <p:nvPr/>
        </p:nvSpPr>
        <p:spPr>
          <a:xfrm>
            <a:off x="-3398069" y="5337669"/>
            <a:ext cx="705560" cy="297517"/>
          </a:xfrm>
          <a:prstGeom prst="rect">
            <a:avLst/>
          </a:prstGeom>
          <a:solidFill>
            <a:srgbClr val="0FFBFA"/>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0" name="矩形 139">
            <a:extLst>
              <a:ext uri="{FF2B5EF4-FFF2-40B4-BE49-F238E27FC236}">
                <a16:creationId xmlns:a16="http://schemas.microsoft.com/office/drawing/2014/main" id="{75E64383-918F-4848-AB4A-387B49E3E7FD}"/>
              </a:ext>
            </a:extLst>
          </p:cNvPr>
          <p:cNvSpPr/>
          <p:nvPr/>
        </p:nvSpPr>
        <p:spPr>
          <a:xfrm>
            <a:off x="-1992048" y="5335358"/>
            <a:ext cx="700461" cy="297517"/>
          </a:xfrm>
          <a:prstGeom prst="rect">
            <a:avLst/>
          </a:prstGeom>
          <a:solidFill>
            <a:srgbClr val="705EE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1" name="矩形 140">
            <a:extLst>
              <a:ext uri="{FF2B5EF4-FFF2-40B4-BE49-F238E27FC236}">
                <a16:creationId xmlns:a16="http://schemas.microsoft.com/office/drawing/2014/main" id="{20458158-96F4-407A-832A-D3B23603ACFD}"/>
              </a:ext>
            </a:extLst>
          </p:cNvPr>
          <p:cNvSpPr/>
          <p:nvPr/>
        </p:nvSpPr>
        <p:spPr>
          <a:xfrm>
            <a:off x="-1291588" y="5335358"/>
            <a:ext cx="700461" cy="297517"/>
          </a:xfrm>
          <a:prstGeom prst="rect">
            <a:avLst/>
          </a:prstGeom>
          <a:solidFill>
            <a:srgbClr val="A837DC"/>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2" name="文本框 141">
            <a:extLst>
              <a:ext uri="{FF2B5EF4-FFF2-40B4-BE49-F238E27FC236}">
                <a16:creationId xmlns:a16="http://schemas.microsoft.com/office/drawing/2014/main" id="{B55AC5A5-B04E-4A4D-8651-64399AEE06E6}"/>
              </a:ext>
            </a:extLst>
          </p:cNvPr>
          <p:cNvSpPr txBox="1"/>
          <p:nvPr/>
        </p:nvSpPr>
        <p:spPr>
          <a:xfrm>
            <a:off x="-2371009" y="5037185"/>
            <a:ext cx="814325"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Honor</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43" name="矩形 142">
            <a:extLst>
              <a:ext uri="{FF2B5EF4-FFF2-40B4-BE49-F238E27FC236}">
                <a16:creationId xmlns:a16="http://schemas.microsoft.com/office/drawing/2014/main" id="{95C1E344-8BD9-435F-9924-E692D0B049B9}"/>
              </a:ext>
            </a:extLst>
          </p:cNvPr>
          <p:cNvSpPr/>
          <p:nvPr/>
        </p:nvSpPr>
        <p:spPr>
          <a:xfrm>
            <a:off x="12494948" y="1401939"/>
            <a:ext cx="1673075" cy="297517"/>
          </a:xfrm>
          <a:prstGeom prst="rect">
            <a:avLst/>
          </a:prstGeom>
          <a:solidFill>
            <a:srgbClr val="00C9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4" name="矩形 143">
            <a:extLst>
              <a:ext uri="{FF2B5EF4-FFF2-40B4-BE49-F238E27FC236}">
                <a16:creationId xmlns:a16="http://schemas.microsoft.com/office/drawing/2014/main" id="{F62A00B2-F274-4A06-BAF2-5F30D9A9EEA7}"/>
              </a:ext>
            </a:extLst>
          </p:cNvPr>
          <p:cNvSpPr/>
          <p:nvPr/>
        </p:nvSpPr>
        <p:spPr>
          <a:xfrm>
            <a:off x="12494948" y="1827004"/>
            <a:ext cx="1673075" cy="297517"/>
          </a:xfrm>
          <a:prstGeom prst="rect">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5" name="矩形 144">
            <a:extLst>
              <a:ext uri="{FF2B5EF4-FFF2-40B4-BE49-F238E27FC236}">
                <a16:creationId xmlns:a16="http://schemas.microsoft.com/office/drawing/2014/main" id="{964306D3-7365-40AC-B657-414EA124C7C8}"/>
              </a:ext>
            </a:extLst>
          </p:cNvPr>
          <p:cNvSpPr/>
          <p:nvPr/>
        </p:nvSpPr>
        <p:spPr>
          <a:xfrm>
            <a:off x="12494948" y="2245700"/>
            <a:ext cx="1673075" cy="297517"/>
          </a:xfrm>
          <a:prstGeom prst="rect">
            <a:avLst/>
          </a:prstGeom>
          <a:solidFill>
            <a:schemeClr val="accent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6" name="矩形 145">
            <a:extLst>
              <a:ext uri="{FF2B5EF4-FFF2-40B4-BE49-F238E27FC236}">
                <a16:creationId xmlns:a16="http://schemas.microsoft.com/office/drawing/2014/main" id="{07BFCF2E-0A29-4A09-A525-9F1B983FD9B1}"/>
              </a:ext>
            </a:extLst>
          </p:cNvPr>
          <p:cNvSpPr/>
          <p:nvPr/>
        </p:nvSpPr>
        <p:spPr>
          <a:xfrm>
            <a:off x="12494948" y="2664397"/>
            <a:ext cx="1673075" cy="297517"/>
          </a:xfrm>
          <a:prstGeom prst="rect">
            <a:avLst/>
          </a:prstGeom>
          <a:solidFill>
            <a:schemeClr val="accent4"/>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7" name="矩形 146">
            <a:extLst>
              <a:ext uri="{FF2B5EF4-FFF2-40B4-BE49-F238E27FC236}">
                <a16:creationId xmlns:a16="http://schemas.microsoft.com/office/drawing/2014/main" id="{038459BF-00B1-42AC-A22F-43DF5038F059}"/>
              </a:ext>
            </a:extLst>
          </p:cNvPr>
          <p:cNvSpPr/>
          <p:nvPr/>
        </p:nvSpPr>
        <p:spPr>
          <a:xfrm>
            <a:off x="12494948" y="3086546"/>
            <a:ext cx="1673075" cy="297517"/>
          </a:xfrm>
          <a:prstGeom prst="rect">
            <a:avLst/>
          </a:prstGeom>
          <a:solidFill>
            <a:srgbClr val="F0B51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8" name="矩形 147">
            <a:extLst>
              <a:ext uri="{FF2B5EF4-FFF2-40B4-BE49-F238E27FC236}">
                <a16:creationId xmlns:a16="http://schemas.microsoft.com/office/drawing/2014/main" id="{2D3A7D50-C3E8-4995-945D-DF215E4C2FDD}"/>
              </a:ext>
            </a:extLst>
          </p:cNvPr>
          <p:cNvSpPr/>
          <p:nvPr/>
        </p:nvSpPr>
        <p:spPr>
          <a:xfrm>
            <a:off x="12494948" y="3488918"/>
            <a:ext cx="1673075" cy="297517"/>
          </a:xfrm>
          <a:prstGeom prst="rect">
            <a:avLst/>
          </a:prstGeom>
          <a:solidFill>
            <a:schemeClr val="tx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9" name="文本框 148">
            <a:extLst>
              <a:ext uri="{FF2B5EF4-FFF2-40B4-BE49-F238E27FC236}">
                <a16:creationId xmlns:a16="http://schemas.microsoft.com/office/drawing/2014/main" id="{7F71F955-BEF7-4046-9743-05A99B52BB8B}"/>
              </a:ext>
            </a:extLst>
          </p:cNvPr>
          <p:cNvSpPr txBox="1"/>
          <p:nvPr/>
        </p:nvSpPr>
        <p:spPr>
          <a:xfrm>
            <a:off x="12619797" y="3522997"/>
            <a:ext cx="144095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NEX</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50" name="文本框 149">
            <a:extLst>
              <a:ext uri="{FF2B5EF4-FFF2-40B4-BE49-F238E27FC236}">
                <a16:creationId xmlns:a16="http://schemas.microsoft.com/office/drawing/2014/main" id="{D198BA9A-736B-4AE2-BC78-E30C874F61D2}"/>
              </a:ext>
            </a:extLst>
          </p:cNvPr>
          <p:cNvSpPr txBox="1"/>
          <p:nvPr/>
        </p:nvSpPr>
        <p:spPr>
          <a:xfrm>
            <a:off x="12653667" y="3111825"/>
            <a:ext cx="140708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err="1">
                <a:solidFill>
                  <a:schemeClr val="bg1"/>
                </a:solidFill>
                <a:latin typeface="vivo type CN简 Light" panose="02000400000000000000" pitchFamily="50" charset="-122"/>
                <a:ea typeface="vivo type CN简 Light" panose="02000400000000000000" pitchFamily="50" charset="-122"/>
                <a:cs typeface="vivo type CNS" charset="-122"/>
              </a:rPr>
              <a:t>iQOO</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grpSp>
        <p:nvGrpSpPr>
          <p:cNvPr id="151" name="组 65">
            <a:extLst>
              <a:ext uri="{FF2B5EF4-FFF2-40B4-BE49-F238E27FC236}">
                <a16:creationId xmlns:a16="http://schemas.microsoft.com/office/drawing/2014/main" id="{BF59BD44-BFFB-487D-9591-338B50C382AE}"/>
              </a:ext>
            </a:extLst>
          </p:cNvPr>
          <p:cNvGrpSpPr/>
          <p:nvPr/>
        </p:nvGrpSpPr>
        <p:grpSpPr>
          <a:xfrm>
            <a:off x="-3400879" y="2739059"/>
            <a:ext cx="2809752" cy="348813"/>
            <a:chOff x="5058585" y="17714855"/>
            <a:chExt cx="4833751" cy="515167"/>
          </a:xfrm>
        </p:grpSpPr>
        <p:sp>
          <p:nvSpPr>
            <p:cNvPr id="152" name="矩形 151">
              <a:extLst>
                <a:ext uri="{FF2B5EF4-FFF2-40B4-BE49-F238E27FC236}">
                  <a16:creationId xmlns:a16="http://schemas.microsoft.com/office/drawing/2014/main" id="{71079095-0219-4B52-98B2-9640044537A9}"/>
                </a:ext>
              </a:extLst>
            </p:cNvPr>
            <p:cNvSpPr/>
            <p:nvPr userDrawn="1"/>
          </p:nvSpPr>
          <p:spPr>
            <a:xfrm>
              <a:off x="7494283" y="17714855"/>
              <a:ext cx="1199027" cy="515167"/>
            </a:xfrm>
            <a:prstGeom prst="rect">
              <a:avLst/>
            </a:prstGeom>
            <a:solidFill>
              <a:srgbClr val="00394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3" name="矩形 152">
              <a:extLst>
                <a:ext uri="{FF2B5EF4-FFF2-40B4-BE49-F238E27FC236}">
                  <a16:creationId xmlns:a16="http://schemas.microsoft.com/office/drawing/2014/main" id="{4DB11F6F-12E2-474D-8773-D8616BB278F0}"/>
                </a:ext>
              </a:extLst>
            </p:cNvPr>
            <p:cNvSpPr/>
            <p:nvPr userDrawn="1"/>
          </p:nvSpPr>
          <p:spPr>
            <a:xfrm>
              <a:off x="5058585" y="17714855"/>
              <a:ext cx="1215431" cy="515167"/>
            </a:xfrm>
            <a:prstGeom prst="rect">
              <a:avLst/>
            </a:prstGeom>
            <a:solidFill>
              <a:srgbClr val="00C87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4" name="矩形 153">
              <a:extLst>
                <a:ext uri="{FF2B5EF4-FFF2-40B4-BE49-F238E27FC236}">
                  <a16:creationId xmlns:a16="http://schemas.microsoft.com/office/drawing/2014/main" id="{9E6791A1-FB86-42BC-A5CA-53EBA5B02435}"/>
                </a:ext>
              </a:extLst>
            </p:cNvPr>
            <p:cNvSpPr/>
            <p:nvPr userDrawn="1"/>
          </p:nvSpPr>
          <p:spPr>
            <a:xfrm>
              <a:off x="8693309" y="17714855"/>
              <a:ext cx="1199027" cy="515167"/>
            </a:xfrm>
            <a:prstGeom prst="rect">
              <a:avLst/>
            </a:prstGeom>
            <a:solidFill>
              <a:srgbClr val="0070C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5" name="矩形 154">
              <a:extLst>
                <a:ext uri="{FF2B5EF4-FFF2-40B4-BE49-F238E27FC236}">
                  <a16:creationId xmlns:a16="http://schemas.microsoft.com/office/drawing/2014/main" id="{EBD84E50-7D22-48C1-8EB9-BD049B2AABE0}"/>
                </a:ext>
              </a:extLst>
            </p:cNvPr>
            <p:cNvSpPr/>
            <p:nvPr userDrawn="1"/>
          </p:nvSpPr>
          <p:spPr>
            <a:xfrm>
              <a:off x="6267324" y="17714855"/>
              <a:ext cx="1215431" cy="515167"/>
            </a:xfrm>
            <a:prstGeom prst="rect">
              <a:avLst/>
            </a:prstGeom>
            <a:solidFill>
              <a:srgbClr val="66DECD"/>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56" name="文本框 155">
            <a:extLst>
              <a:ext uri="{FF2B5EF4-FFF2-40B4-BE49-F238E27FC236}">
                <a16:creationId xmlns:a16="http://schemas.microsoft.com/office/drawing/2014/main" id="{DDD16DB2-F0E0-43B9-BFBE-21F8E30ECA68}"/>
              </a:ext>
            </a:extLst>
          </p:cNvPr>
          <p:cNvSpPr txBox="1"/>
          <p:nvPr/>
        </p:nvSpPr>
        <p:spPr>
          <a:xfrm>
            <a:off x="-2350175" y="2455919"/>
            <a:ext cx="772648"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err="1">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Oppo</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57" name="组 88">
            <a:extLst>
              <a:ext uri="{FF2B5EF4-FFF2-40B4-BE49-F238E27FC236}">
                <a16:creationId xmlns:a16="http://schemas.microsoft.com/office/drawing/2014/main" id="{2C77EE3B-AEDF-478C-A91A-6374039358C4}"/>
              </a:ext>
            </a:extLst>
          </p:cNvPr>
          <p:cNvGrpSpPr/>
          <p:nvPr/>
        </p:nvGrpSpPr>
        <p:grpSpPr>
          <a:xfrm>
            <a:off x="-3388739" y="3603967"/>
            <a:ext cx="2797612" cy="348813"/>
            <a:chOff x="10651243" y="17726064"/>
            <a:chExt cx="4775839" cy="526796"/>
          </a:xfrm>
        </p:grpSpPr>
        <p:sp>
          <p:nvSpPr>
            <p:cNvPr id="158" name="矩形 157">
              <a:extLst>
                <a:ext uri="{FF2B5EF4-FFF2-40B4-BE49-F238E27FC236}">
                  <a16:creationId xmlns:a16="http://schemas.microsoft.com/office/drawing/2014/main" id="{5C9D9D6D-7B9F-4868-85A6-2055E7A87FFF}"/>
                </a:ext>
              </a:extLst>
            </p:cNvPr>
            <p:cNvSpPr/>
            <p:nvPr userDrawn="1"/>
          </p:nvSpPr>
          <p:spPr>
            <a:xfrm>
              <a:off x="14228056" y="17726064"/>
              <a:ext cx="1199026" cy="526796"/>
            </a:xfrm>
            <a:prstGeom prst="rect">
              <a:avLst/>
            </a:prstGeom>
            <a:solidFill>
              <a:srgbClr val="FF757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9" name="矩形 158">
              <a:extLst>
                <a:ext uri="{FF2B5EF4-FFF2-40B4-BE49-F238E27FC236}">
                  <a16:creationId xmlns:a16="http://schemas.microsoft.com/office/drawing/2014/main" id="{8B54E415-25B4-48A5-9808-D618234480F8}"/>
                </a:ext>
              </a:extLst>
            </p:cNvPr>
            <p:cNvSpPr/>
            <p:nvPr userDrawn="1"/>
          </p:nvSpPr>
          <p:spPr>
            <a:xfrm>
              <a:off x="11850271" y="17726064"/>
              <a:ext cx="1199026" cy="526796"/>
            </a:xfrm>
            <a:prstGeom prst="rect">
              <a:avLst/>
            </a:prstGeom>
            <a:solidFill>
              <a:srgbClr val="7A00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0" name="矩形 159">
              <a:extLst>
                <a:ext uri="{FF2B5EF4-FFF2-40B4-BE49-F238E27FC236}">
                  <a16:creationId xmlns:a16="http://schemas.microsoft.com/office/drawing/2014/main" id="{D14CFA35-6C01-40C4-B807-0ACE7FCFE2C0}"/>
                </a:ext>
              </a:extLst>
            </p:cNvPr>
            <p:cNvSpPr/>
            <p:nvPr userDrawn="1"/>
          </p:nvSpPr>
          <p:spPr>
            <a:xfrm>
              <a:off x="10651243" y="17726064"/>
              <a:ext cx="1199026" cy="526796"/>
            </a:xfrm>
            <a:prstGeom prst="rect">
              <a:avLst/>
            </a:prstGeom>
            <a:solidFill>
              <a:srgbClr val="FF321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1" name="矩形 160">
              <a:extLst>
                <a:ext uri="{FF2B5EF4-FFF2-40B4-BE49-F238E27FC236}">
                  <a16:creationId xmlns:a16="http://schemas.microsoft.com/office/drawing/2014/main" id="{AC4AFFC2-DD80-4168-878A-3C6B2E74A4AE}"/>
                </a:ext>
              </a:extLst>
            </p:cNvPr>
            <p:cNvSpPr/>
            <p:nvPr userDrawn="1"/>
          </p:nvSpPr>
          <p:spPr>
            <a:xfrm>
              <a:off x="13035753" y="17726064"/>
              <a:ext cx="1199026" cy="526796"/>
            </a:xfrm>
            <a:prstGeom prst="rect">
              <a:avLst/>
            </a:prstGeom>
            <a:solidFill>
              <a:srgbClr val="36121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62" name="文本框 161">
            <a:extLst>
              <a:ext uri="{FF2B5EF4-FFF2-40B4-BE49-F238E27FC236}">
                <a16:creationId xmlns:a16="http://schemas.microsoft.com/office/drawing/2014/main" id="{6364824E-9FD5-410D-80D1-577CB662DC53}"/>
              </a:ext>
            </a:extLst>
          </p:cNvPr>
          <p:cNvSpPr txBox="1"/>
          <p:nvPr/>
        </p:nvSpPr>
        <p:spPr>
          <a:xfrm>
            <a:off x="-2403072" y="3324009"/>
            <a:ext cx="87844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Huawei</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63" name="文本框 162">
            <a:extLst>
              <a:ext uri="{FF2B5EF4-FFF2-40B4-BE49-F238E27FC236}">
                <a16:creationId xmlns:a16="http://schemas.microsoft.com/office/drawing/2014/main" id="{57C9619D-CD06-41DF-A783-F1A43F0D70B0}"/>
              </a:ext>
            </a:extLst>
          </p:cNvPr>
          <p:cNvSpPr txBox="1"/>
          <p:nvPr/>
        </p:nvSpPr>
        <p:spPr>
          <a:xfrm>
            <a:off x="-2663134" y="367319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P</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4" name="文本框 163">
            <a:extLst>
              <a:ext uri="{FF2B5EF4-FFF2-40B4-BE49-F238E27FC236}">
                <a16:creationId xmlns:a16="http://schemas.microsoft.com/office/drawing/2014/main" id="{49A50869-6C7C-4E54-978A-FF4BAB799B2A}"/>
              </a:ext>
            </a:extLst>
          </p:cNvPr>
          <p:cNvSpPr txBox="1"/>
          <p:nvPr/>
        </p:nvSpPr>
        <p:spPr>
          <a:xfrm>
            <a:off x="-1954176" y="3667432"/>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Mate</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5" name="文本框 164">
            <a:extLst>
              <a:ext uri="{FF2B5EF4-FFF2-40B4-BE49-F238E27FC236}">
                <a16:creationId xmlns:a16="http://schemas.microsoft.com/office/drawing/2014/main" id="{0D093A46-0725-436E-870D-CA8B24437394}"/>
              </a:ext>
            </a:extLst>
          </p:cNvPr>
          <p:cNvSpPr txBox="1"/>
          <p:nvPr/>
        </p:nvSpPr>
        <p:spPr>
          <a:xfrm>
            <a:off x="-1293545" y="3668248"/>
            <a:ext cx="702419"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Nova</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6" name="文本框 165">
            <a:extLst>
              <a:ext uri="{FF2B5EF4-FFF2-40B4-BE49-F238E27FC236}">
                <a16:creationId xmlns:a16="http://schemas.microsoft.com/office/drawing/2014/main" id="{BB38835C-2149-436B-AFCC-01C0CBD29DA7}"/>
              </a:ext>
            </a:extLst>
          </p:cNvPr>
          <p:cNvSpPr txBox="1"/>
          <p:nvPr/>
        </p:nvSpPr>
        <p:spPr>
          <a:xfrm>
            <a:off x="-1263986" y="2800229"/>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R</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7" name="文本框 166">
            <a:extLst>
              <a:ext uri="{FF2B5EF4-FFF2-40B4-BE49-F238E27FC236}">
                <a16:creationId xmlns:a16="http://schemas.microsoft.com/office/drawing/2014/main" id="{04559A16-0B75-478A-A9DD-2D28276FCCC3}"/>
              </a:ext>
            </a:extLst>
          </p:cNvPr>
          <p:cNvSpPr txBox="1"/>
          <p:nvPr/>
        </p:nvSpPr>
        <p:spPr>
          <a:xfrm>
            <a:off x="-1991764" y="2829531"/>
            <a:ext cx="710370" cy="415498"/>
          </a:xfrm>
          <a:prstGeom prst="rect">
            <a:avLst/>
          </a:prstGeom>
          <a:noFill/>
        </p:spPr>
        <p:txBody>
          <a:bodyPr wrap="square" rtlCol="0">
            <a:spAutoFit/>
          </a:bodyPr>
          <a:lstStyle/>
          <a:p>
            <a:pPr algn="ctr"/>
            <a:r>
              <a:rPr kumimoji="1" lang="en-US" altLang="zh-CN" sz="1200" b="0" i="0" dirty="0">
                <a:solidFill>
                  <a:schemeClr val="bg1"/>
                </a:solidFill>
                <a:latin typeface="vivo type CN简 Light" panose="02000400000000000000" pitchFamily="50" charset="-122"/>
                <a:ea typeface="vivo type CN简 Light" panose="02000400000000000000" pitchFamily="50" charset="-122"/>
                <a:cs typeface="vivo type CNS" charset="-122"/>
              </a:rPr>
              <a:t>Find X</a:t>
            </a:r>
          </a:p>
          <a:p>
            <a:pPr algn="ctr"/>
            <a:endParaRPr kumimoji="1" lang="zh-CN" altLang="en-US" sz="9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8" name="文本框 167">
            <a:extLst>
              <a:ext uri="{FF2B5EF4-FFF2-40B4-BE49-F238E27FC236}">
                <a16:creationId xmlns:a16="http://schemas.microsoft.com/office/drawing/2014/main" id="{14FB9528-DC2E-499F-B531-E4A8DF800D37}"/>
              </a:ext>
            </a:extLst>
          </p:cNvPr>
          <p:cNvSpPr txBox="1"/>
          <p:nvPr/>
        </p:nvSpPr>
        <p:spPr>
          <a:xfrm>
            <a:off x="-2663935" y="280742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K</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9" name="文本框 168">
            <a:extLst>
              <a:ext uri="{FF2B5EF4-FFF2-40B4-BE49-F238E27FC236}">
                <a16:creationId xmlns:a16="http://schemas.microsoft.com/office/drawing/2014/main" id="{AEF45566-0C06-4908-B23E-DE2EB9465334}"/>
              </a:ext>
            </a:extLst>
          </p:cNvPr>
          <p:cNvSpPr txBox="1"/>
          <p:nvPr/>
        </p:nvSpPr>
        <p:spPr>
          <a:xfrm>
            <a:off x="12250725" y="924379"/>
            <a:ext cx="2208397"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vivo</a:t>
            </a: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81" name="内容占位符 4"/>
          <p:cNvSpPr>
            <a:spLocks noGrp="1"/>
          </p:cNvSpPr>
          <p:nvPr>
            <p:ph sz="quarter" idx="78"/>
          </p:nvPr>
        </p:nvSpPr>
        <p:spPr>
          <a:xfrm>
            <a:off x="6409455" y="3709449"/>
            <a:ext cx="4970644" cy="2595099"/>
          </a:xfrm>
        </p:spPr>
        <p:txBody>
          <a:bodyPr>
            <a:normAutofit/>
          </a:bodyPr>
          <a:lstStyle>
            <a:lvl1pPr marL="17145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351632"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483394"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621507"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2000159"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p:txBody>
      </p:sp>
      <p:pic>
        <p:nvPicPr>
          <p:cNvPr id="68" name="图片 67"/>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0625745" y="317694"/>
            <a:ext cx="979635" cy="257702"/>
          </a:xfrm>
          <a:prstGeom prst="rect">
            <a:avLst/>
          </a:prstGeom>
        </p:spPr>
      </p:pic>
      <p:sp>
        <p:nvSpPr>
          <p:cNvPr id="74" name="图片占位符 2"/>
          <p:cNvSpPr>
            <a:spLocks noGrp="1"/>
          </p:cNvSpPr>
          <p:nvPr>
            <p:ph type="pic" sz="quarter" idx="79"/>
          </p:nvPr>
        </p:nvSpPr>
        <p:spPr>
          <a:xfrm>
            <a:off x="580886" y="1329938"/>
            <a:ext cx="5407377" cy="2203603"/>
          </a:xfrm>
        </p:spPr>
        <p:txBody>
          <a:bodyPr>
            <a:normAutofit/>
          </a:bodyPr>
          <a:lstStyle>
            <a:lvl1pPr marL="0" indent="0" algn="ctr">
              <a:buNone/>
              <a:defRPr sz="1600">
                <a:latin typeface="vivo type CN简 Light" panose="02000400000000000000" charset="-122"/>
                <a:ea typeface="vivo type CN简 Light" panose="02000400000000000000" charset="-122"/>
              </a:defRPr>
            </a:lvl1pPr>
          </a:lstStyle>
          <a:p>
            <a:endParaRPr kumimoji="1" lang="zh-CN" altLang="en-US"/>
          </a:p>
        </p:txBody>
      </p:sp>
      <p:sp>
        <p:nvSpPr>
          <p:cNvPr id="82" name="Textplatzhalter 8"/>
          <p:cNvSpPr>
            <a:spLocks noGrp="1"/>
          </p:cNvSpPr>
          <p:nvPr>
            <p:ph type="body" sz="quarter" idx="61" hasCustomPrompt="1"/>
          </p:nvPr>
        </p:nvSpPr>
        <p:spPr>
          <a:xfrm>
            <a:off x="560744" y="280072"/>
            <a:ext cx="9194219" cy="456860"/>
          </a:xfrm>
          <a:prstGeom prst="rect">
            <a:avLst/>
          </a:prstGeom>
        </p:spPr>
        <p:txBody>
          <a:bodyPr lIns="0" tIns="0" rIns="0" bIns="0" anchor="ctr">
            <a:noAutofit/>
          </a:bodyPr>
          <a:lstStyle>
            <a:lvl1pPr marL="0" indent="0">
              <a:lnSpc>
                <a:spcPct val="150000"/>
              </a:lnSpc>
              <a:spcBef>
                <a:spcPts val="0"/>
              </a:spcBef>
              <a:spcAft>
                <a:spcPts val="0"/>
              </a:spcAft>
              <a:buNone/>
              <a:defRPr sz="2600" b="0" i="0" cap="none" baseline="0">
                <a:solidFill>
                  <a:schemeClr val="tx1"/>
                </a:solidFill>
                <a:latin typeface="vivo type CN简 Regular" panose="02000500000000000000" pitchFamily="50" charset="-122"/>
                <a:ea typeface="vivo type CN简 Regular" panose="02000500000000000000" pitchFamily="50" charset="-122"/>
                <a:cs typeface="vivo type CN简 Regular" panose="02000500000000000000" pitchFamily="50" charset="-122"/>
              </a:defRPr>
            </a:lvl1pPr>
          </a:lstStyle>
          <a:p>
            <a:pPr lvl="0"/>
            <a:r>
              <a:rPr lang="zh-CN" altLang="en-US" noProof="0" dirty="0"/>
              <a:t>标题可在此处添加</a:t>
            </a:r>
            <a:endParaRPr lang="en-US" altLang="zh-CN" noProof="0" dirty="0"/>
          </a:p>
        </p:txBody>
      </p:sp>
      <p:sp>
        <p:nvSpPr>
          <p:cNvPr id="84" name="Textplatzhalter 8"/>
          <p:cNvSpPr>
            <a:spLocks noGrp="1"/>
          </p:cNvSpPr>
          <p:nvPr>
            <p:ph type="body" sz="quarter" idx="62" hasCustomPrompt="1"/>
          </p:nvPr>
        </p:nvSpPr>
        <p:spPr>
          <a:xfrm>
            <a:off x="560744" y="742370"/>
            <a:ext cx="9194219" cy="267033"/>
          </a:xfrm>
          <a:prstGeom prst="rect">
            <a:avLst/>
          </a:prstGeom>
        </p:spPr>
        <p:txBody>
          <a:bodyPr lIns="0" tIns="0" rIns="0" bIns="0" anchor="ctr">
            <a:noAutofit/>
          </a:bodyPr>
          <a:lstStyle>
            <a:lvl1pPr marL="0" indent="0">
              <a:lnSpc>
                <a:spcPct val="150000"/>
              </a:lnSpc>
              <a:spcBef>
                <a:spcPts val="0"/>
              </a:spcBef>
              <a:spcAft>
                <a:spcPts val="0"/>
              </a:spcAft>
              <a:buNone/>
              <a:defRPr sz="2200" b="0" i="0" cap="none" baseline="0">
                <a:solidFill>
                  <a:schemeClr val="bg1">
                    <a:lumMod val="65000"/>
                  </a:schemeClr>
                </a:solidFill>
                <a:latin typeface="vivo type CN简 Regular" panose="02000500000000000000" pitchFamily="50" charset="-122"/>
                <a:ea typeface="vivo type CN简 Regular" panose="02000500000000000000" pitchFamily="50" charset="-122"/>
                <a:cs typeface="vivo type CN简 Regular" panose="02000500000000000000" pitchFamily="50" charset="-122"/>
              </a:defRPr>
            </a:lvl1pPr>
          </a:lstStyle>
          <a:p>
            <a:pPr lvl="0"/>
            <a:r>
              <a:rPr lang="zh-CN" altLang="en-US" noProof="0" dirty="0"/>
              <a:t>副标题可在此处添加</a:t>
            </a:r>
            <a:endParaRPr lang="en-US" altLang="zh-CN" noProof="0" dirty="0"/>
          </a:p>
        </p:txBody>
      </p:sp>
    </p:spTree>
    <p:extLst>
      <p:ext uri="{BB962C8B-B14F-4D97-AF65-F5344CB8AC3E}">
        <p14:creationId xmlns:p14="http://schemas.microsoft.com/office/powerpoint/2010/main" val="155836313"/>
      </p:ext>
    </p:extLst>
  </p:cSld>
  <p:clrMapOvr>
    <a:masterClrMapping/>
  </p:clrMapOvr>
  <p:extLst>
    <p:ext uri="{DCECCB84-F9BA-43D5-87BE-67443E8EF086}">
      <p15:sldGuideLst xmlns:p15="http://schemas.microsoft.com/office/powerpoint/2012/main">
        <p15:guide id="11" pos="717">
          <p15:clr>
            <a:srgbClr val="FBAE40"/>
          </p15:clr>
        </p15:guide>
        <p15:guide id="12" pos="354">
          <p15:clr>
            <a:srgbClr val="FBAE40"/>
          </p15:clr>
        </p15:guide>
        <p15:guide id="14" pos="14620">
          <p15:clr>
            <a:srgbClr val="FBAE40"/>
          </p15:clr>
        </p15:guide>
        <p15:guide id="15" pos="15006">
          <p15:clr>
            <a:srgbClr val="FBAE40"/>
          </p15:clr>
        </p15:guide>
        <p15:guide id="20" orient="horz" pos="487">
          <p15:clr>
            <a:srgbClr val="FBAE40"/>
          </p15:clr>
        </p15:guide>
        <p15:guide id="24" orient="horz" pos="8153">
          <p15:clr>
            <a:srgbClr val="FBAE40"/>
          </p15:clr>
        </p15:guide>
        <p15:guide id="25" orient="horz" pos="1666">
          <p15:clr>
            <a:srgbClr val="FBAE40"/>
          </p15:clr>
        </p15:guide>
        <p15:guide id="26" orient="horz" pos="7971">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15内容页">
    <p:spTree>
      <p:nvGrpSpPr>
        <p:cNvPr id="1" name=""/>
        <p:cNvGrpSpPr/>
        <p:nvPr/>
      </p:nvGrpSpPr>
      <p:grpSpPr>
        <a:xfrm>
          <a:off x="0" y="0"/>
          <a:ext cx="0" cy="0"/>
          <a:chOff x="0" y="0"/>
          <a:chExt cx="0" cy="0"/>
        </a:xfrm>
      </p:grpSpPr>
      <p:sp>
        <p:nvSpPr>
          <p:cNvPr id="42" name="矩形 41"/>
          <p:cNvSpPr/>
          <p:nvPr/>
        </p:nvSpPr>
        <p:spPr>
          <a:xfrm>
            <a:off x="567673" y="1321918"/>
            <a:ext cx="3461990" cy="5147588"/>
          </a:xfrm>
          <a:prstGeom prst="rect">
            <a:avLst/>
          </a:prstGeom>
          <a:solidFill>
            <a:srgbClr val="F3F2F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no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43" name="矩形 42"/>
          <p:cNvSpPr/>
          <p:nvPr/>
        </p:nvSpPr>
        <p:spPr>
          <a:xfrm>
            <a:off x="8142960" y="1321918"/>
            <a:ext cx="3462951" cy="5147588"/>
          </a:xfrm>
          <a:prstGeom prst="rect">
            <a:avLst/>
          </a:prstGeom>
          <a:solidFill>
            <a:srgbClr val="F3F2F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no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44" name="矩形 43"/>
          <p:cNvSpPr/>
          <p:nvPr/>
        </p:nvSpPr>
        <p:spPr>
          <a:xfrm>
            <a:off x="4357911" y="1321918"/>
            <a:ext cx="3457758" cy="5147588"/>
          </a:xfrm>
          <a:prstGeom prst="rect">
            <a:avLst/>
          </a:prstGeom>
          <a:solidFill>
            <a:srgbClr val="F3F2F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no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7" name="图片占位符 2"/>
          <p:cNvSpPr>
            <a:spLocks noGrp="1"/>
          </p:cNvSpPr>
          <p:nvPr>
            <p:ph type="pic" sz="quarter" idx="77"/>
          </p:nvPr>
        </p:nvSpPr>
        <p:spPr>
          <a:xfrm>
            <a:off x="4355162" y="1321918"/>
            <a:ext cx="3460507" cy="1746403"/>
          </a:xfrm>
        </p:spPr>
        <p:txBody>
          <a:bodyPr>
            <a:normAutofit/>
          </a:bodyPr>
          <a:lstStyle>
            <a:lvl1pPr marL="0" indent="0" algn="ctr">
              <a:buNone/>
              <a:defRPr sz="1600"/>
            </a:lvl1pPr>
          </a:lstStyle>
          <a:p>
            <a:endParaRPr kumimoji="1" lang="zh-CN" altLang="en-US"/>
          </a:p>
        </p:txBody>
      </p:sp>
      <p:sp>
        <p:nvSpPr>
          <p:cNvPr id="89" name="图片占位符 2"/>
          <p:cNvSpPr>
            <a:spLocks noGrp="1"/>
          </p:cNvSpPr>
          <p:nvPr>
            <p:ph type="pic" sz="quarter" idx="79"/>
          </p:nvPr>
        </p:nvSpPr>
        <p:spPr>
          <a:xfrm>
            <a:off x="8141168" y="1304925"/>
            <a:ext cx="3460507" cy="1763396"/>
          </a:xfrm>
        </p:spPr>
        <p:txBody>
          <a:bodyPr>
            <a:normAutofit/>
          </a:bodyPr>
          <a:lstStyle>
            <a:lvl1pPr marL="0" indent="0" algn="ctr">
              <a:buNone/>
              <a:defRPr sz="1600"/>
            </a:lvl1pPr>
          </a:lstStyle>
          <a:p>
            <a:endParaRPr kumimoji="1" lang="zh-CN" altLang="en-US"/>
          </a:p>
        </p:txBody>
      </p:sp>
      <p:sp>
        <p:nvSpPr>
          <p:cNvPr id="93" name="矩形 92">
            <a:extLst>
              <a:ext uri="{FF2B5EF4-FFF2-40B4-BE49-F238E27FC236}">
                <a16:creationId xmlns:a16="http://schemas.microsoft.com/office/drawing/2014/main" id="{6A5CF640-65C7-4C65-8E5D-3C4E5B788417}"/>
              </a:ext>
            </a:extLst>
          </p:cNvPr>
          <p:cNvSpPr/>
          <p:nvPr/>
        </p:nvSpPr>
        <p:spPr>
          <a:xfrm>
            <a:off x="-2595443" y="187627"/>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竞品颜色</a:t>
            </a:r>
            <a:endParaRPr lang="zh-CN" altLang="en-US" sz="1600" dirty="0"/>
          </a:p>
        </p:txBody>
      </p:sp>
      <p:sp>
        <p:nvSpPr>
          <p:cNvPr id="94" name="矩形 93">
            <a:extLst>
              <a:ext uri="{FF2B5EF4-FFF2-40B4-BE49-F238E27FC236}">
                <a16:creationId xmlns:a16="http://schemas.microsoft.com/office/drawing/2014/main" id="{9F36BB82-A703-4E8B-81C5-1F2192D7363B}"/>
              </a:ext>
            </a:extLst>
          </p:cNvPr>
          <p:cNvSpPr/>
          <p:nvPr/>
        </p:nvSpPr>
        <p:spPr>
          <a:xfrm>
            <a:off x="12698804" y="422275"/>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品牌颜色</a:t>
            </a:r>
            <a:endParaRPr lang="zh-CN" altLang="en-US" sz="1600" dirty="0"/>
          </a:p>
        </p:txBody>
      </p:sp>
      <p:sp>
        <p:nvSpPr>
          <p:cNvPr id="95" name="文本框 94">
            <a:extLst>
              <a:ext uri="{FF2B5EF4-FFF2-40B4-BE49-F238E27FC236}">
                <a16:creationId xmlns:a16="http://schemas.microsoft.com/office/drawing/2014/main" id="{F4E2DABC-0A8D-4F48-A5B3-AD9DDC49CA3A}"/>
              </a:ext>
            </a:extLst>
          </p:cNvPr>
          <p:cNvSpPr txBox="1"/>
          <p:nvPr/>
        </p:nvSpPr>
        <p:spPr>
          <a:xfrm>
            <a:off x="-2354986" y="745116"/>
            <a:ext cx="78226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Apple</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96" name="组 176">
            <a:extLst>
              <a:ext uri="{FF2B5EF4-FFF2-40B4-BE49-F238E27FC236}">
                <a16:creationId xmlns:a16="http://schemas.microsoft.com/office/drawing/2014/main" id="{4E25DD8F-7F9D-419C-AAC1-61616FE01034}"/>
              </a:ext>
            </a:extLst>
          </p:cNvPr>
          <p:cNvGrpSpPr/>
          <p:nvPr/>
        </p:nvGrpSpPr>
        <p:grpSpPr>
          <a:xfrm>
            <a:off x="-3386918" y="1009241"/>
            <a:ext cx="2795791" cy="348813"/>
            <a:chOff x="-5043485" y="1324983"/>
            <a:chExt cx="4785749" cy="538842"/>
          </a:xfrm>
        </p:grpSpPr>
        <p:sp>
          <p:nvSpPr>
            <p:cNvPr id="97" name="矩形 96">
              <a:extLst>
                <a:ext uri="{FF2B5EF4-FFF2-40B4-BE49-F238E27FC236}">
                  <a16:creationId xmlns:a16="http://schemas.microsoft.com/office/drawing/2014/main" id="{EF8CE8F5-975A-43FF-81B7-1342976ED0A6}"/>
                </a:ext>
              </a:extLst>
            </p:cNvPr>
            <p:cNvSpPr/>
            <p:nvPr userDrawn="1"/>
          </p:nvSpPr>
          <p:spPr>
            <a:xfrm>
              <a:off x="-3854817" y="1324983"/>
              <a:ext cx="1199028" cy="538842"/>
            </a:xfrm>
            <a:prstGeom prst="rect">
              <a:avLst/>
            </a:prstGeom>
            <a:solidFill>
              <a:schemeClr val="tx1">
                <a:lumMod val="50000"/>
                <a:lumOff val="5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8" name="矩形 97">
              <a:extLst>
                <a:ext uri="{FF2B5EF4-FFF2-40B4-BE49-F238E27FC236}">
                  <a16:creationId xmlns:a16="http://schemas.microsoft.com/office/drawing/2014/main" id="{9DF6FC70-27B8-4634-9E99-5231380574E4}"/>
                </a:ext>
              </a:extLst>
            </p:cNvPr>
            <p:cNvSpPr/>
            <p:nvPr userDrawn="1"/>
          </p:nvSpPr>
          <p:spPr>
            <a:xfrm>
              <a:off x="-2655789" y="1324983"/>
              <a:ext cx="1199028" cy="538842"/>
            </a:xfrm>
            <a:prstGeom prst="rect">
              <a:avLst/>
            </a:prstGeom>
            <a:solidFill>
              <a:schemeClr val="tx1">
                <a:lumMod val="75000"/>
                <a:lumOff val="2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9" name="矩形 98">
              <a:extLst>
                <a:ext uri="{FF2B5EF4-FFF2-40B4-BE49-F238E27FC236}">
                  <a16:creationId xmlns:a16="http://schemas.microsoft.com/office/drawing/2014/main" id="{D73533B1-45B5-4C61-9D57-489FC00BD8D8}"/>
                </a:ext>
              </a:extLst>
            </p:cNvPr>
            <p:cNvSpPr/>
            <p:nvPr userDrawn="1"/>
          </p:nvSpPr>
          <p:spPr>
            <a:xfrm>
              <a:off x="-5043485" y="1324983"/>
              <a:ext cx="1199028" cy="538842"/>
            </a:xfrm>
            <a:prstGeom prst="rect">
              <a:avLst/>
            </a:prstGeom>
            <a:solidFill>
              <a:schemeClr val="bg1">
                <a:lumMod val="8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0" name="矩形 99">
              <a:extLst>
                <a:ext uri="{FF2B5EF4-FFF2-40B4-BE49-F238E27FC236}">
                  <a16:creationId xmlns:a16="http://schemas.microsoft.com/office/drawing/2014/main" id="{B5D5DC67-0F39-4834-96A8-B2CF13D9E552}"/>
                </a:ext>
              </a:extLst>
            </p:cNvPr>
            <p:cNvSpPr/>
            <p:nvPr userDrawn="1"/>
          </p:nvSpPr>
          <p:spPr>
            <a:xfrm>
              <a:off x="-1456764" y="1324983"/>
              <a:ext cx="1199028" cy="538842"/>
            </a:xfrm>
            <a:prstGeom prst="rect">
              <a:avLst/>
            </a:prstGeom>
            <a:solidFill>
              <a:schemeClr val="tx1">
                <a:lumMod val="9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01" name="文本框 100">
            <a:extLst>
              <a:ext uri="{FF2B5EF4-FFF2-40B4-BE49-F238E27FC236}">
                <a16:creationId xmlns:a16="http://schemas.microsoft.com/office/drawing/2014/main" id="{400D481D-66AB-4FBB-AC37-F8FDB186E77B}"/>
              </a:ext>
            </a:extLst>
          </p:cNvPr>
          <p:cNvSpPr txBox="1"/>
          <p:nvPr/>
        </p:nvSpPr>
        <p:spPr>
          <a:xfrm>
            <a:off x="-2456774" y="1587829"/>
            <a:ext cx="98584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Samsung</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02" name="组 183">
            <a:extLst>
              <a:ext uri="{FF2B5EF4-FFF2-40B4-BE49-F238E27FC236}">
                <a16:creationId xmlns:a16="http://schemas.microsoft.com/office/drawing/2014/main" id="{1C91BEF5-64A9-4096-BCBB-656EB40048F0}"/>
              </a:ext>
            </a:extLst>
          </p:cNvPr>
          <p:cNvGrpSpPr/>
          <p:nvPr/>
        </p:nvGrpSpPr>
        <p:grpSpPr>
          <a:xfrm>
            <a:off x="-3386918" y="1862479"/>
            <a:ext cx="2795791" cy="348813"/>
            <a:chOff x="16164196" y="17668285"/>
            <a:chExt cx="4785749" cy="486635"/>
          </a:xfrm>
        </p:grpSpPr>
        <p:sp>
          <p:nvSpPr>
            <p:cNvPr id="103" name="矩形 102">
              <a:extLst>
                <a:ext uri="{FF2B5EF4-FFF2-40B4-BE49-F238E27FC236}">
                  <a16:creationId xmlns:a16="http://schemas.microsoft.com/office/drawing/2014/main" id="{40201BBB-3EF8-471D-A100-761792947DF0}"/>
                </a:ext>
              </a:extLst>
            </p:cNvPr>
            <p:cNvSpPr/>
            <p:nvPr userDrawn="1"/>
          </p:nvSpPr>
          <p:spPr>
            <a:xfrm>
              <a:off x="17352864" y="17668285"/>
              <a:ext cx="1199028" cy="486635"/>
            </a:xfrm>
            <a:prstGeom prst="rect">
              <a:avLst/>
            </a:prstGeom>
            <a:solidFill>
              <a:srgbClr val="8C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8" name="矩形 127">
              <a:extLst>
                <a:ext uri="{FF2B5EF4-FFF2-40B4-BE49-F238E27FC236}">
                  <a16:creationId xmlns:a16="http://schemas.microsoft.com/office/drawing/2014/main" id="{32E6A3A0-8CC1-475E-B8D6-02B6BBE4305E}"/>
                </a:ext>
              </a:extLst>
            </p:cNvPr>
            <p:cNvSpPr/>
            <p:nvPr userDrawn="1"/>
          </p:nvSpPr>
          <p:spPr>
            <a:xfrm>
              <a:off x="18551892" y="17668285"/>
              <a:ext cx="1199028" cy="486635"/>
            </a:xfrm>
            <a:prstGeom prst="rect">
              <a:avLst/>
            </a:prstGeom>
            <a:solidFill>
              <a:srgbClr val="7832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9" name="矩形 128">
              <a:extLst>
                <a:ext uri="{FF2B5EF4-FFF2-40B4-BE49-F238E27FC236}">
                  <a16:creationId xmlns:a16="http://schemas.microsoft.com/office/drawing/2014/main" id="{9F18DB31-305A-4FA4-AE38-DCABE23C0173}"/>
                </a:ext>
              </a:extLst>
            </p:cNvPr>
            <p:cNvSpPr/>
            <p:nvPr userDrawn="1"/>
          </p:nvSpPr>
          <p:spPr>
            <a:xfrm>
              <a:off x="19750917" y="17668285"/>
              <a:ext cx="1199028" cy="486635"/>
            </a:xfrm>
            <a:prstGeom prst="rect">
              <a:avLst/>
            </a:prstGeom>
            <a:solidFill>
              <a:srgbClr val="67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2" name="矩形 131">
              <a:extLst>
                <a:ext uri="{FF2B5EF4-FFF2-40B4-BE49-F238E27FC236}">
                  <a16:creationId xmlns:a16="http://schemas.microsoft.com/office/drawing/2014/main" id="{5199932F-7F1B-489F-9AC7-12BC18713920}"/>
                </a:ext>
              </a:extLst>
            </p:cNvPr>
            <p:cNvSpPr/>
            <p:nvPr userDrawn="1"/>
          </p:nvSpPr>
          <p:spPr>
            <a:xfrm>
              <a:off x="16164196" y="17668285"/>
              <a:ext cx="1199028" cy="486635"/>
            </a:xfrm>
            <a:prstGeom prst="rect">
              <a:avLst/>
            </a:prstGeom>
            <a:solidFill>
              <a:srgbClr val="8C6D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33" name="矩形 132">
            <a:extLst>
              <a:ext uri="{FF2B5EF4-FFF2-40B4-BE49-F238E27FC236}">
                <a16:creationId xmlns:a16="http://schemas.microsoft.com/office/drawing/2014/main" id="{D8D25B9E-26AC-4656-9644-3D27F480F28E}"/>
              </a:ext>
            </a:extLst>
          </p:cNvPr>
          <p:cNvSpPr/>
          <p:nvPr/>
        </p:nvSpPr>
        <p:spPr>
          <a:xfrm>
            <a:off x="-2692509" y="6189140"/>
            <a:ext cx="700461" cy="297517"/>
          </a:xfrm>
          <a:prstGeom prst="rect">
            <a:avLst/>
          </a:prstGeom>
          <a:solidFill>
            <a:srgbClr val="0033B7"/>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4" name="矩形 133">
            <a:extLst>
              <a:ext uri="{FF2B5EF4-FFF2-40B4-BE49-F238E27FC236}">
                <a16:creationId xmlns:a16="http://schemas.microsoft.com/office/drawing/2014/main" id="{1C680DED-FC42-4551-8869-57F04131CC92}"/>
              </a:ext>
            </a:extLst>
          </p:cNvPr>
          <p:cNvSpPr/>
          <p:nvPr/>
        </p:nvSpPr>
        <p:spPr>
          <a:xfrm>
            <a:off x="-3398069" y="6189140"/>
            <a:ext cx="705560" cy="297517"/>
          </a:xfrm>
          <a:prstGeom prst="rect">
            <a:avLst/>
          </a:prstGeom>
          <a:solidFill>
            <a:srgbClr val="0A00C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5" name="矩形 134">
            <a:extLst>
              <a:ext uri="{FF2B5EF4-FFF2-40B4-BE49-F238E27FC236}">
                <a16:creationId xmlns:a16="http://schemas.microsoft.com/office/drawing/2014/main" id="{04308477-A913-4BF6-88AC-157D06D7779C}"/>
              </a:ext>
            </a:extLst>
          </p:cNvPr>
          <p:cNvSpPr/>
          <p:nvPr/>
        </p:nvSpPr>
        <p:spPr>
          <a:xfrm>
            <a:off x="-1992048" y="6186830"/>
            <a:ext cx="700461" cy="297517"/>
          </a:xfrm>
          <a:prstGeom prst="rect">
            <a:avLst/>
          </a:prstGeom>
          <a:solidFill>
            <a:srgbClr val="01288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6" name="矩形 135">
            <a:extLst>
              <a:ext uri="{FF2B5EF4-FFF2-40B4-BE49-F238E27FC236}">
                <a16:creationId xmlns:a16="http://schemas.microsoft.com/office/drawing/2014/main" id="{54B9D2C4-1227-417C-B0F5-705DF1D63D13}"/>
              </a:ext>
            </a:extLst>
          </p:cNvPr>
          <p:cNvSpPr/>
          <p:nvPr/>
        </p:nvSpPr>
        <p:spPr>
          <a:xfrm>
            <a:off x="-1291588" y="6186830"/>
            <a:ext cx="700461" cy="297517"/>
          </a:xfrm>
          <a:prstGeom prst="rect">
            <a:avLst/>
          </a:prstGeom>
          <a:solidFill>
            <a:srgbClr val="00095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7" name="文本框 136">
            <a:extLst>
              <a:ext uri="{FF2B5EF4-FFF2-40B4-BE49-F238E27FC236}">
                <a16:creationId xmlns:a16="http://schemas.microsoft.com/office/drawing/2014/main" id="{5194619F-F8A3-4B4E-927E-64769D64EE4A}"/>
              </a:ext>
            </a:extLst>
          </p:cNvPr>
          <p:cNvSpPr txBox="1"/>
          <p:nvPr/>
        </p:nvSpPr>
        <p:spPr>
          <a:xfrm>
            <a:off x="-2451159" y="5860568"/>
            <a:ext cx="974626"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其他品牌颜色</a:t>
            </a:r>
          </a:p>
        </p:txBody>
      </p:sp>
      <p:grpSp>
        <p:nvGrpSpPr>
          <p:cNvPr id="138" name="组 209">
            <a:extLst>
              <a:ext uri="{FF2B5EF4-FFF2-40B4-BE49-F238E27FC236}">
                <a16:creationId xmlns:a16="http://schemas.microsoft.com/office/drawing/2014/main" id="{FB46530F-CCB7-4E10-B6AD-AC9A283489CA}"/>
              </a:ext>
            </a:extLst>
          </p:cNvPr>
          <p:cNvGrpSpPr/>
          <p:nvPr/>
        </p:nvGrpSpPr>
        <p:grpSpPr>
          <a:xfrm>
            <a:off x="-3398070" y="4458239"/>
            <a:ext cx="2806943" cy="351124"/>
            <a:chOff x="-3429000" y="9944467"/>
            <a:chExt cx="3171264" cy="702248"/>
          </a:xfrm>
        </p:grpSpPr>
        <p:sp>
          <p:nvSpPr>
            <p:cNvPr id="139" name="矩形 138">
              <a:extLst>
                <a:ext uri="{FF2B5EF4-FFF2-40B4-BE49-F238E27FC236}">
                  <a16:creationId xmlns:a16="http://schemas.microsoft.com/office/drawing/2014/main" id="{0D7E2F19-5C0E-43E0-AA4C-3689AF62E24B}"/>
                </a:ext>
              </a:extLst>
            </p:cNvPr>
            <p:cNvSpPr/>
            <p:nvPr userDrawn="1"/>
          </p:nvSpPr>
          <p:spPr>
            <a:xfrm>
              <a:off x="-2631863" y="9949089"/>
              <a:ext cx="791376" cy="697626"/>
            </a:xfrm>
            <a:prstGeom prst="rect">
              <a:avLst/>
            </a:prstGeom>
            <a:solidFill>
              <a:srgbClr val="FF59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0" name="矩形 139">
              <a:extLst>
                <a:ext uri="{FF2B5EF4-FFF2-40B4-BE49-F238E27FC236}">
                  <a16:creationId xmlns:a16="http://schemas.microsoft.com/office/drawing/2014/main" id="{CACFF86B-E028-49DA-85E9-4BAC9242E9F5}"/>
                </a:ext>
              </a:extLst>
            </p:cNvPr>
            <p:cNvSpPr/>
            <p:nvPr userDrawn="1"/>
          </p:nvSpPr>
          <p:spPr>
            <a:xfrm>
              <a:off x="-3429000" y="9949089"/>
              <a:ext cx="797137" cy="697626"/>
            </a:xfrm>
            <a:prstGeom prst="rect">
              <a:avLst/>
            </a:prstGeom>
            <a:solidFill>
              <a:srgbClr val="FFA31E"/>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1" name="矩形 140">
              <a:extLst>
                <a:ext uri="{FF2B5EF4-FFF2-40B4-BE49-F238E27FC236}">
                  <a16:creationId xmlns:a16="http://schemas.microsoft.com/office/drawing/2014/main" id="{B68B12A8-88B7-48F5-A15B-2DED078853EF}"/>
                </a:ext>
              </a:extLst>
            </p:cNvPr>
            <p:cNvSpPr/>
            <p:nvPr userDrawn="1"/>
          </p:nvSpPr>
          <p:spPr>
            <a:xfrm>
              <a:off x="-1840486" y="9944467"/>
              <a:ext cx="791376" cy="697626"/>
            </a:xfrm>
            <a:prstGeom prst="rect">
              <a:avLst/>
            </a:prstGeom>
            <a:solidFill>
              <a:srgbClr val="DE4F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2" name="矩形 141">
              <a:extLst>
                <a:ext uri="{FF2B5EF4-FFF2-40B4-BE49-F238E27FC236}">
                  <a16:creationId xmlns:a16="http://schemas.microsoft.com/office/drawing/2014/main" id="{312B5EBF-80DA-4697-B4B3-6C7C4CCC7A7A}"/>
                </a:ext>
              </a:extLst>
            </p:cNvPr>
            <p:cNvSpPr/>
            <p:nvPr userDrawn="1"/>
          </p:nvSpPr>
          <p:spPr>
            <a:xfrm>
              <a:off x="-1049112" y="9944467"/>
              <a:ext cx="791376" cy="697626"/>
            </a:xfrm>
            <a:prstGeom prst="rect">
              <a:avLst/>
            </a:prstGeom>
            <a:solidFill>
              <a:srgbClr val="C646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43" name="文本框 142">
            <a:extLst>
              <a:ext uri="{FF2B5EF4-FFF2-40B4-BE49-F238E27FC236}">
                <a16:creationId xmlns:a16="http://schemas.microsoft.com/office/drawing/2014/main" id="{B17DB659-7AC7-4175-9FA2-9F3A54615E8B}"/>
              </a:ext>
            </a:extLst>
          </p:cNvPr>
          <p:cNvSpPr txBox="1"/>
          <p:nvPr/>
        </p:nvSpPr>
        <p:spPr>
          <a:xfrm>
            <a:off x="-2387041" y="4185714"/>
            <a:ext cx="84638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Xiaomi 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44" name="矩形 143">
            <a:extLst>
              <a:ext uri="{FF2B5EF4-FFF2-40B4-BE49-F238E27FC236}">
                <a16:creationId xmlns:a16="http://schemas.microsoft.com/office/drawing/2014/main" id="{CF06A1CC-A671-4379-9C35-F9357E4AA258}"/>
              </a:ext>
            </a:extLst>
          </p:cNvPr>
          <p:cNvSpPr/>
          <p:nvPr/>
        </p:nvSpPr>
        <p:spPr>
          <a:xfrm>
            <a:off x="-2692509" y="5337669"/>
            <a:ext cx="700461" cy="297517"/>
          </a:xfrm>
          <a:prstGeom prst="rect">
            <a:avLst/>
          </a:prstGeom>
          <a:solidFill>
            <a:srgbClr val="348DF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5" name="矩形 144">
            <a:extLst>
              <a:ext uri="{FF2B5EF4-FFF2-40B4-BE49-F238E27FC236}">
                <a16:creationId xmlns:a16="http://schemas.microsoft.com/office/drawing/2014/main" id="{6158DF03-357F-47B8-89FD-42032C895B94}"/>
              </a:ext>
            </a:extLst>
          </p:cNvPr>
          <p:cNvSpPr/>
          <p:nvPr/>
        </p:nvSpPr>
        <p:spPr>
          <a:xfrm>
            <a:off x="-3398069" y="5337669"/>
            <a:ext cx="705560" cy="297517"/>
          </a:xfrm>
          <a:prstGeom prst="rect">
            <a:avLst/>
          </a:prstGeom>
          <a:solidFill>
            <a:srgbClr val="0FFBFA"/>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6" name="矩形 145">
            <a:extLst>
              <a:ext uri="{FF2B5EF4-FFF2-40B4-BE49-F238E27FC236}">
                <a16:creationId xmlns:a16="http://schemas.microsoft.com/office/drawing/2014/main" id="{1D0F52F3-DEDD-4FA3-9C99-1DDEC430C5E2}"/>
              </a:ext>
            </a:extLst>
          </p:cNvPr>
          <p:cNvSpPr/>
          <p:nvPr/>
        </p:nvSpPr>
        <p:spPr>
          <a:xfrm>
            <a:off x="-1992048" y="5335358"/>
            <a:ext cx="700461" cy="297517"/>
          </a:xfrm>
          <a:prstGeom prst="rect">
            <a:avLst/>
          </a:prstGeom>
          <a:solidFill>
            <a:srgbClr val="705EE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7" name="矩形 146">
            <a:extLst>
              <a:ext uri="{FF2B5EF4-FFF2-40B4-BE49-F238E27FC236}">
                <a16:creationId xmlns:a16="http://schemas.microsoft.com/office/drawing/2014/main" id="{B9539138-7B5D-4CA6-9734-37B09641C1BF}"/>
              </a:ext>
            </a:extLst>
          </p:cNvPr>
          <p:cNvSpPr/>
          <p:nvPr/>
        </p:nvSpPr>
        <p:spPr>
          <a:xfrm>
            <a:off x="-1291588" y="5335358"/>
            <a:ext cx="700461" cy="297517"/>
          </a:xfrm>
          <a:prstGeom prst="rect">
            <a:avLst/>
          </a:prstGeom>
          <a:solidFill>
            <a:srgbClr val="A837DC"/>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8" name="文本框 147">
            <a:extLst>
              <a:ext uri="{FF2B5EF4-FFF2-40B4-BE49-F238E27FC236}">
                <a16:creationId xmlns:a16="http://schemas.microsoft.com/office/drawing/2014/main" id="{C17945AF-09E6-47E4-8057-FF01137B860E}"/>
              </a:ext>
            </a:extLst>
          </p:cNvPr>
          <p:cNvSpPr txBox="1"/>
          <p:nvPr/>
        </p:nvSpPr>
        <p:spPr>
          <a:xfrm>
            <a:off x="-2371009" y="5037185"/>
            <a:ext cx="814325"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Honor</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49" name="矩形 148">
            <a:extLst>
              <a:ext uri="{FF2B5EF4-FFF2-40B4-BE49-F238E27FC236}">
                <a16:creationId xmlns:a16="http://schemas.microsoft.com/office/drawing/2014/main" id="{F247A5F7-76FC-4971-9474-77D7ED6D227F}"/>
              </a:ext>
            </a:extLst>
          </p:cNvPr>
          <p:cNvSpPr/>
          <p:nvPr/>
        </p:nvSpPr>
        <p:spPr>
          <a:xfrm>
            <a:off x="12494948" y="1401939"/>
            <a:ext cx="1673075" cy="297517"/>
          </a:xfrm>
          <a:prstGeom prst="rect">
            <a:avLst/>
          </a:prstGeom>
          <a:solidFill>
            <a:srgbClr val="00C9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0" name="矩形 149">
            <a:extLst>
              <a:ext uri="{FF2B5EF4-FFF2-40B4-BE49-F238E27FC236}">
                <a16:creationId xmlns:a16="http://schemas.microsoft.com/office/drawing/2014/main" id="{E09711ED-7039-41D9-9BAF-301656F250F8}"/>
              </a:ext>
            </a:extLst>
          </p:cNvPr>
          <p:cNvSpPr/>
          <p:nvPr/>
        </p:nvSpPr>
        <p:spPr>
          <a:xfrm>
            <a:off x="12494948" y="1827004"/>
            <a:ext cx="1673075" cy="297517"/>
          </a:xfrm>
          <a:prstGeom prst="rect">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1" name="矩形 150">
            <a:extLst>
              <a:ext uri="{FF2B5EF4-FFF2-40B4-BE49-F238E27FC236}">
                <a16:creationId xmlns:a16="http://schemas.microsoft.com/office/drawing/2014/main" id="{4861F3DC-522D-49DA-A70A-6F4551489E6F}"/>
              </a:ext>
            </a:extLst>
          </p:cNvPr>
          <p:cNvSpPr/>
          <p:nvPr/>
        </p:nvSpPr>
        <p:spPr>
          <a:xfrm>
            <a:off x="12494948" y="2245700"/>
            <a:ext cx="1673075" cy="297517"/>
          </a:xfrm>
          <a:prstGeom prst="rect">
            <a:avLst/>
          </a:prstGeom>
          <a:solidFill>
            <a:schemeClr val="accent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2" name="矩形 151">
            <a:extLst>
              <a:ext uri="{FF2B5EF4-FFF2-40B4-BE49-F238E27FC236}">
                <a16:creationId xmlns:a16="http://schemas.microsoft.com/office/drawing/2014/main" id="{1C68C5FE-E10B-4E3A-AEFD-0A794CF8E41C}"/>
              </a:ext>
            </a:extLst>
          </p:cNvPr>
          <p:cNvSpPr/>
          <p:nvPr/>
        </p:nvSpPr>
        <p:spPr>
          <a:xfrm>
            <a:off x="12494948" y="2664397"/>
            <a:ext cx="1673075" cy="297517"/>
          </a:xfrm>
          <a:prstGeom prst="rect">
            <a:avLst/>
          </a:prstGeom>
          <a:solidFill>
            <a:schemeClr val="accent4"/>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3" name="矩形 152">
            <a:extLst>
              <a:ext uri="{FF2B5EF4-FFF2-40B4-BE49-F238E27FC236}">
                <a16:creationId xmlns:a16="http://schemas.microsoft.com/office/drawing/2014/main" id="{E07B87BC-F314-432A-B4B5-635FDC4C9BE1}"/>
              </a:ext>
            </a:extLst>
          </p:cNvPr>
          <p:cNvSpPr/>
          <p:nvPr/>
        </p:nvSpPr>
        <p:spPr>
          <a:xfrm>
            <a:off x="12494948" y="3086546"/>
            <a:ext cx="1673075" cy="297517"/>
          </a:xfrm>
          <a:prstGeom prst="rect">
            <a:avLst/>
          </a:prstGeom>
          <a:solidFill>
            <a:srgbClr val="F0B51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4" name="矩形 153">
            <a:extLst>
              <a:ext uri="{FF2B5EF4-FFF2-40B4-BE49-F238E27FC236}">
                <a16:creationId xmlns:a16="http://schemas.microsoft.com/office/drawing/2014/main" id="{49ED82D3-4B6F-4104-B477-6CD9C50F465E}"/>
              </a:ext>
            </a:extLst>
          </p:cNvPr>
          <p:cNvSpPr/>
          <p:nvPr/>
        </p:nvSpPr>
        <p:spPr>
          <a:xfrm>
            <a:off x="12494948" y="3488918"/>
            <a:ext cx="1673075" cy="297517"/>
          </a:xfrm>
          <a:prstGeom prst="rect">
            <a:avLst/>
          </a:prstGeom>
          <a:solidFill>
            <a:schemeClr val="tx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5" name="文本框 154">
            <a:extLst>
              <a:ext uri="{FF2B5EF4-FFF2-40B4-BE49-F238E27FC236}">
                <a16:creationId xmlns:a16="http://schemas.microsoft.com/office/drawing/2014/main" id="{85596064-67E5-4973-96B9-0DE045FDFB60}"/>
              </a:ext>
            </a:extLst>
          </p:cNvPr>
          <p:cNvSpPr txBox="1"/>
          <p:nvPr/>
        </p:nvSpPr>
        <p:spPr>
          <a:xfrm>
            <a:off x="12619797" y="3522997"/>
            <a:ext cx="144095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NEX</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56" name="文本框 155">
            <a:extLst>
              <a:ext uri="{FF2B5EF4-FFF2-40B4-BE49-F238E27FC236}">
                <a16:creationId xmlns:a16="http://schemas.microsoft.com/office/drawing/2014/main" id="{2AC999B5-E59A-44D7-A6B5-66C8CD8E9D51}"/>
              </a:ext>
            </a:extLst>
          </p:cNvPr>
          <p:cNvSpPr txBox="1"/>
          <p:nvPr/>
        </p:nvSpPr>
        <p:spPr>
          <a:xfrm>
            <a:off x="12653667" y="3111825"/>
            <a:ext cx="140708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err="1">
                <a:solidFill>
                  <a:schemeClr val="bg1"/>
                </a:solidFill>
                <a:latin typeface="vivo type CN简 Light" panose="02000400000000000000" pitchFamily="50" charset="-122"/>
                <a:ea typeface="vivo type CN简 Light" panose="02000400000000000000" pitchFamily="50" charset="-122"/>
                <a:cs typeface="vivo type CNS" charset="-122"/>
              </a:rPr>
              <a:t>iQOO</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grpSp>
        <p:nvGrpSpPr>
          <p:cNvPr id="157" name="组 65">
            <a:extLst>
              <a:ext uri="{FF2B5EF4-FFF2-40B4-BE49-F238E27FC236}">
                <a16:creationId xmlns:a16="http://schemas.microsoft.com/office/drawing/2014/main" id="{6F9C77D8-EFD4-4D34-84D9-C2F929561E6A}"/>
              </a:ext>
            </a:extLst>
          </p:cNvPr>
          <p:cNvGrpSpPr/>
          <p:nvPr/>
        </p:nvGrpSpPr>
        <p:grpSpPr>
          <a:xfrm>
            <a:off x="-3400879" y="2739059"/>
            <a:ext cx="2809752" cy="348813"/>
            <a:chOff x="5058585" y="17714855"/>
            <a:chExt cx="4833751" cy="515167"/>
          </a:xfrm>
        </p:grpSpPr>
        <p:sp>
          <p:nvSpPr>
            <p:cNvPr id="158" name="矩形 157">
              <a:extLst>
                <a:ext uri="{FF2B5EF4-FFF2-40B4-BE49-F238E27FC236}">
                  <a16:creationId xmlns:a16="http://schemas.microsoft.com/office/drawing/2014/main" id="{ECB3C325-A1D3-497D-B737-F756C40B1FC3}"/>
                </a:ext>
              </a:extLst>
            </p:cNvPr>
            <p:cNvSpPr/>
            <p:nvPr userDrawn="1"/>
          </p:nvSpPr>
          <p:spPr>
            <a:xfrm>
              <a:off x="7494283" y="17714855"/>
              <a:ext cx="1199027" cy="515167"/>
            </a:xfrm>
            <a:prstGeom prst="rect">
              <a:avLst/>
            </a:prstGeom>
            <a:solidFill>
              <a:srgbClr val="00394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9" name="矩形 158">
              <a:extLst>
                <a:ext uri="{FF2B5EF4-FFF2-40B4-BE49-F238E27FC236}">
                  <a16:creationId xmlns:a16="http://schemas.microsoft.com/office/drawing/2014/main" id="{E583370B-7C67-4A6E-B4F3-1EE1C8A07E1F}"/>
                </a:ext>
              </a:extLst>
            </p:cNvPr>
            <p:cNvSpPr/>
            <p:nvPr userDrawn="1"/>
          </p:nvSpPr>
          <p:spPr>
            <a:xfrm>
              <a:off x="5058585" y="17714855"/>
              <a:ext cx="1215431" cy="515167"/>
            </a:xfrm>
            <a:prstGeom prst="rect">
              <a:avLst/>
            </a:prstGeom>
            <a:solidFill>
              <a:srgbClr val="00C87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0" name="矩形 159">
              <a:extLst>
                <a:ext uri="{FF2B5EF4-FFF2-40B4-BE49-F238E27FC236}">
                  <a16:creationId xmlns:a16="http://schemas.microsoft.com/office/drawing/2014/main" id="{2E98EC71-52DE-4FF5-ADD3-A44410871020}"/>
                </a:ext>
              </a:extLst>
            </p:cNvPr>
            <p:cNvSpPr/>
            <p:nvPr userDrawn="1"/>
          </p:nvSpPr>
          <p:spPr>
            <a:xfrm>
              <a:off x="8693309" y="17714855"/>
              <a:ext cx="1199027" cy="515167"/>
            </a:xfrm>
            <a:prstGeom prst="rect">
              <a:avLst/>
            </a:prstGeom>
            <a:solidFill>
              <a:srgbClr val="0070C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1" name="矩形 160">
              <a:extLst>
                <a:ext uri="{FF2B5EF4-FFF2-40B4-BE49-F238E27FC236}">
                  <a16:creationId xmlns:a16="http://schemas.microsoft.com/office/drawing/2014/main" id="{066D3FE1-0F14-4D91-B4BC-1EBBB47C8268}"/>
                </a:ext>
              </a:extLst>
            </p:cNvPr>
            <p:cNvSpPr/>
            <p:nvPr userDrawn="1"/>
          </p:nvSpPr>
          <p:spPr>
            <a:xfrm>
              <a:off x="6267324" y="17714855"/>
              <a:ext cx="1215431" cy="515167"/>
            </a:xfrm>
            <a:prstGeom prst="rect">
              <a:avLst/>
            </a:prstGeom>
            <a:solidFill>
              <a:srgbClr val="66DECD"/>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62" name="文本框 161">
            <a:extLst>
              <a:ext uri="{FF2B5EF4-FFF2-40B4-BE49-F238E27FC236}">
                <a16:creationId xmlns:a16="http://schemas.microsoft.com/office/drawing/2014/main" id="{99054DAB-D9C2-499B-8A81-1297D4DD144F}"/>
              </a:ext>
            </a:extLst>
          </p:cNvPr>
          <p:cNvSpPr txBox="1"/>
          <p:nvPr/>
        </p:nvSpPr>
        <p:spPr>
          <a:xfrm>
            <a:off x="-2350175" y="2455919"/>
            <a:ext cx="772648"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err="1">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Oppo</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63" name="组 88">
            <a:extLst>
              <a:ext uri="{FF2B5EF4-FFF2-40B4-BE49-F238E27FC236}">
                <a16:creationId xmlns:a16="http://schemas.microsoft.com/office/drawing/2014/main" id="{255ED48A-89AA-4494-BCFF-F89157F826A8}"/>
              </a:ext>
            </a:extLst>
          </p:cNvPr>
          <p:cNvGrpSpPr/>
          <p:nvPr/>
        </p:nvGrpSpPr>
        <p:grpSpPr>
          <a:xfrm>
            <a:off x="-3388739" y="3603967"/>
            <a:ext cx="2797612" cy="348813"/>
            <a:chOff x="10651243" y="17726064"/>
            <a:chExt cx="4775839" cy="526796"/>
          </a:xfrm>
        </p:grpSpPr>
        <p:sp>
          <p:nvSpPr>
            <p:cNvPr id="164" name="矩形 163">
              <a:extLst>
                <a:ext uri="{FF2B5EF4-FFF2-40B4-BE49-F238E27FC236}">
                  <a16:creationId xmlns:a16="http://schemas.microsoft.com/office/drawing/2014/main" id="{F2416C5B-B26A-4B83-A0ED-AC176D58D993}"/>
                </a:ext>
              </a:extLst>
            </p:cNvPr>
            <p:cNvSpPr/>
            <p:nvPr userDrawn="1"/>
          </p:nvSpPr>
          <p:spPr>
            <a:xfrm>
              <a:off x="14228056" y="17726064"/>
              <a:ext cx="1199026" cy="526796"/>
            </a:xfrm>
            <a:prstGeom prst="rect">
              <a:avLst/>
            </a:prstGeom>
            <a:solidFill>
              <a:srgbClr val="FF757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5" name="矩形 164">
              <a:extLst>
                <a:ext uri="{FF2B5EF4-FFF2-40B4-BE49-F238E27FC236}">
                  <a16:creationId xmlns:a16="http://schemas.microsoft.com/office/drawing/2014/main" id="{63F32759-FE0E-4CAD-A5D5-220836B3C641}"/>
                </a:ext>
              </a:extLst>
            </p:cNvPr>
            <p:cNvSpPr/>
            <p:nvPr userDrawn="1"/>
          </p:nvSpPr>
          <p:spPr>
            <a:xfrm>
              <a:off x="11850271" y="17726064"/>
              <a:ext cx="1199026" cy="526796"/>
            </a:xfrm>
            <a:prstGeom prst="rect">
              <a:avLst/>
            </a:prstGeom>
            <a:solidFill>
              <a:srgbClr val="7A00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6" name="矩形 165">
              <a:extLst>
                <a:ext uri="{FF2B5EF4-FFF2-40B4-BE49-F238E27FC236}">
                  <a16:creationId xmlns:a16="http://schemas.microsoft.com/office/drawing/2014/main" id="{BF5DBB36-7DBB-4728-94FF-8A34B966F394}"/>
                </a:ext>
              </a:extLst>
            </p:cNvPr>
            <p:cNvSpPr/>
            <p:nvPr userDrawn="1"/>
          </p:nvSpPr>
          <p:spPr>
            <a:xfrm>
              <a:off x="10651243" y="17726064"/>
              <a:ext cx="1199026" cy="526796"/>
            </a:xfrm>
            <a:prstGeom prst="rect">
              <a:avLst/>
            </a:prstGeom>
            <a:solidFill>
              <a:srgbClr val="FF321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7" name="矩形 166">
              <a:extLst>
                <a:ext uri="{FF2B5EF4-FFF2-40B4-BE49-F238E27FC236}">
                  <a16:creationId xmlns:a16="http://schemas.microsoft.com/office/drawing/2014/main" id="{7AB8E82A-2B9B-4EC8-AA41-FC724F24BF31}"/>
                </a:ext>
              </a:extLst>
            </p:cNvPr>
            <p:cNvSpPr/>
            <p:nvPr userDrawn="1"/>
          </p:nvSpPr>
          <p:spPr>
            <a:xfrm>
              <a:off x="13035753" y="17726064"/>
              <a:ext cx="1199026" cy="526796"/>
            </a:xfrm>
            <a:prstGeom prst="rect">
              <a:avLst/>
            </a:prstGeom>
            <a:solidFill>
              <a:srgbClr val="36121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68" name="文本框 167">
            <a:extLst>
              <a:ext uri="{FF2B5EF4-FFF2-40B4-BE49-F238E27FC236}">
                <a16:creationId xmlns:a16="http://schemas.microsoft.com/office/drawing/2014/main" id="{43D4F633-EBB8-47C9-96BA-F06CEC404D72}"/>
              </a:ext>
            </a:extLst>
          </p:cNvPr>
          <p:cNvSpPr txBox="1"/>
          <p:nvPr/>
        </p:nvSpPr>
        <p:spPr>
          <a:xfrm>
            <a:off x="-2403072" y="3324009"/>
            <a:ext cx="87844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Huawei</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69" name="文本框 168">
            <a:extLst>
              <a:ext uri="{FF2B5EF4-FFF2-40B4-BE49-F238E27FC236}">
                <a16:creationId xmlns:a16="http://schemas.microsoft.com/office/drawing/2014/main" id="{FA5786B7-CA2B-471F-A1F9-3C4684999904}"/>
              </a:ext>
            </a:extLst>
          </p:cNvPr>
          <p:cNvSpPr txBox="1"/>
          <p:nvPr/>
        </p:nvSpPr>
        <p:spPr>
          <a:xfrm>
            <a:off x="-2663134" y="367319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P</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0" name="文本框 169">
            <a:extLst>
              <a:ext uri="{FF2B5EF4-FFF2-40B4-BE49-F238E27FC236}">
                <a16:creationId xmlns:a16="http://schemas.microsoft.com/office/drawing/2014/main" id="{1F0F83EC-7862-4F4C-89F5-01C237B368AD}"/>
              </a:ext>
            </a:extLst>
          </p:cNvPr>
          <p:cNvSpPr txBox="1"/>
          <p:nvPr/>
        </p:nvSpPr>
        <p:spPr>
          <a:xfrm>
            <a:off x="-1954176" y="3667432"/>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Mate</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1" name="文本框 170">
            <a:extLst>
              <a:ext uri="{FF2B5EF4-FFF2-40B4-BE49-F238E27FC236}">
                <a16:creationId xmlns:a16="http://schemas.microsoft.com/office/drawing/2014/main" id="{19926769-8443-418E-BE4C-D1848054D54C}"/>
              </a:ext>
            </a:extLst>
          </p:cNvPr>
          <p:cNvSpPr txBox="1"/>
          <p:nvPr/>
        </p:nvSpPr>
        <p:spPr>
          <a:xfrm>
            <a:off x="-1293545" y="3668248"/>
            <a:ext cx="702419"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Nova</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2" name="文本框 171">
            <a:extLst>
              <a:ext uri="{FF2B5EF4-FFF2-40B4-BE49-F238E27FC236}">
                <a16:creationId xmlns:a16="http://schemas.microsoft.com/office/drawing/2014/main" id="{6F55450C-EEA6-4B39-BCA5-C2D700AD12E6}"/>
              </a:ext>
            </a:extLst>
          </p:cNvPr>
          <p:cNvSpPr txBox="1"/>
          <p:nvPr/>
        </p:nvSpPr>
        <p:spPr>
          <a:xfrm>
            <a:off x="-1263986" y="2800229"/>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R</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3" name="文本框 172">
            <a:extLst>
              <a:ext uri="{FF2B5EF4-FFF2-40B4-BE49-F238E27FC236}">
                <a16:creationId xmlns:a16="http://schemas.microsoft.com/office/drawing/2014/main" id="{F9715CAC-ECD4-43B5-9F98-E0C08A981CFD}"/>
              </a:ext>
            </a:extLst>
          </p:cNvPr>
          <p:cNvSpPr txBox="1"/>
          <p:nvPr/>
        </p:nvSpPr>
        <p:spPr>
          <a:xfrm>
            <a:off x="-1991764" y="2829531"/>
            <a:ext cx="710370" cy="415498"/>
          </a:xfrm>
          <a:prstGeom prst="rect">
            <a:avLst/>
          </a:prstGeom>
          <a:noFill/>
        </p:spPr>
        <p:txBody>
          <a:bodyPr wrap="square" rtlCol="0">
            <a:spAutoFit/>
          </a:bodyPr>
          <a:lstStyle/>
          <a:p>
            <a:pPr algn="ctr"/>
            <a:r>
              <a:rPr kumimoji="1" lang="en-US" altLang="zh-CN" sz="1200" b="0" i="0" dirty="0">
                <a:solidFill>
                  <a:schemeClr val="bg1"/>
                </a:solidFill>
                <a:latin typeface="vivo type CN简 Light" panose="02000400000000000000" pitchFamily="50" charset="-122"/>
                <a:ea typeface="vivo type CN简 Light" panose="02000400000000000000" pitchFamily="50" charset="-122"/>
                <a:cs typeface="vivo type CNS" charset="-122"/>
              </a:rPr>
              <a:t>Find X</a:t>
            </a:r>
          </a:p>
          <a:p>
            <a:pPr algn="ctr"/>
            <a:endParaRPr kumimoji="1" lang="zh-CN" altLang="en-US" sz="9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4" name="文本框 173">
            <a:extLst>
              <a:ext uri="{FF2B5EF4-FFF2-40B4-BE49-F238E27FC236}">
                <a16:creationId xmlns:a16="http://schemas.microsoft.com/office/drawing/2014/main" id="{7603D823-A65B-40BF-AE69-13AE52BB6D1B}"/>
              </a:ext>
            </a:extLst>
          </p:cNvPr>
          <p:cNvSpPr txBox="1"/>
          <p:nvPr/>
        </p:nvSpPr>
        <p:spPr>
          <a:xfrm>
            <a:off x="-2663935" y="280742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K</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5" name="文本框 174">
            <a:extLst>
              <a:ext uri="{FF2B5EF4-FFF2-40B4-BE49-F238E27FC236}">
                <a16:creationId xmlns:a16="http://schemas.microsoft.com/office/drawing/2014/main" id="{EDBC3312-4626-4019-A478-36979F3E745E}"/>
              </a:ext>
            </a:extLst>
          </p:cNvPr>
          <p:cNvSpPr txBox="1"/>
          <p:nvPr/>
        </p:nvSpPr>
        <p:spPr>
          <a:xfrm>
            <a:off x="12250725" y="924379"/>
            <a:ext cx="2208397"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vivo</a:t>
            </a: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83" name="内容占位符 4"/>
          <p:cNvSpPr>
            <a:spLocks noGrp="1"/>
          </p:cNvSpPr>
          <p:nvPr>
            <p:ph sz="quarter" idx="81"/>
          </p:nvPr>
        </p:nvSpPr>
        <p:spPr>
          <a:xfrm>
            <a:off x="770578" y="3211265"/>
            <a:ext cx="3057662" cy="3093283"/>
          </a:xfrm>
        </p:spPr>
        <p:txBody>
          <a:bodyPr>
            <a:normAutofit/>
          </a:bodyPr>
          <a:lstStyle>
            <a:lvl1pPr marL="17145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351632"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483394"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621507"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2000159"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p:txBody>
      </p:sp>
      <p:sp>
        <p:nvSpPr>
          <p:cNvPr id="84" name="内容占位符 4"/>
          <p:cNvSpPr>
            <a:spLocks noGrp="1"/>
          </p:cNvSpPr>
          <p:nvPr>
            <p:ph sz="quarter" idx="82"/>
          </p:nvPr>
        </p:nvSpPr>
        <p:spPr>
          <a:xfrm>
            <a:off x="4556585" y="3211265"/>
            <a:ext cx="3057662" cy="3093283"/>
          </a:xfrm>
        </p:spPr>
        <p:txBody>
          <a:bodyPr>
            <a:normAutofit/>
          </a:bodyPr>
          <a:lstStyle>
            <a:lvl1pPr marL="17145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351632"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483394"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621507"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2000159"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p:txBody>
      </p:sp>
      <p:sp>
        <p:nvSpPr>
          <p:cNvPr id="85" name="内容占位符 4"/>
          <p:cNvSpPr>
            <a:spLocks noGrp="1"/>
          </p:cNvSpPr>
          <p:nvPr>
            <p:ph sz="quarter" idx="83"/>
          </p:nvPr>
        </p:nvSpPr>
        <p:spPr>
          <a:xfrm>
            <a:off x="8342591" y="3211265"/>
            <a:ext cx="3057662" cy="3093283"/>
          </a:xfrm>
        </p:spPr>
        <p:txBody>
          <a:bodyPr>
            <a:normAutofit/>
          </a:bodyPr>
          <a:lstStyle>
            <a:lvl1pPr marL="17145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351632"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483394"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621507"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2000159"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p:txBody>
      </p:sp>
      <p:pic>
        <p:nvPicPr>
          <p:cNvPr id="71" name="图片 70"/>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0625745" y="317694"/>
            <a:ext cx="979635" cy="257702"/>
          </a:xfrm>
          <a:prstGeom prst="rect">
            <a:avLst/>
          </a:prstGeom>
        </p:spPr>
      </p:pic>
      <p:sp>
        <p:nvSpPr>
          <p:cNvPr id="77" name="图片占位符 2"/>
          <p:cNvSpPr>
            <a:spLocks noGrp="1"/>
          </p:cNvSpPr>
          <p:nvPr>
            <p:ph type="pic" sz="quarter" idx="84"/>
          </p:nvPr>
        </p:nvSpPr>
        <p:spPr>
          <a:xfrm>
            <a:off x="580222" y="1317296"/>
            <a:ext cx="3447648" cy="1746403"/>
          </a:xfrm>
        </p:spPr>
        <p:txBody>
          <a:bodyPr>
            <a:normAutofit/>
          </a:bodyPr>
          <a:lstStyle>
            <a:lvl1pPr marL="0" indent="0" algn="ctr">
              <a:buNone/>
              <a:defRPr sz="1600"/>
            </a:lvl1pPr>
          </a:lstStyle>
          <a:p>
            <a:endParaRPr kumimoji="1" lang="zh-CN" altLang="en-US"/>
          </a:p>
        </p:txBody>
      </p:sp>
      <p:sp>
        <p:nvSpPr>
          <p:cNvPr id="81" name="Textplatzhalter 8"/>
          <p:cNvSpPr>
            <a:spLocks noGrp="1"/>
          </p:cNvSpPr>
          <p:nvPr>
            <p:ph type="body" sz="quarter" idx="61" hasCustomPrompt="1"/>
          </p:nvPr>
        </p:nvSpPr>
        <p:spPr>
          <a:xfrm>
            <a:off x="560744" y="280072"/>
            <a:ext cx="9194219" cy="456860"/>
          </a:xfrm>
          <a:prstGeom prst="rect">
            <a:avLst/>
          </a:prstGeom>
        </p:spPr>
        <p:txBody>
          <a:bodyPr lIns="0" tIns="0" rIns="0" bIns="0" anchor="ctr">
            <a:noAutofit/>
          </a:bodyPr>
          <a:lstStyle>
            <a:lvl1pPr marL="0" indent="0">
              <a:lnSpc>
                <a:spcPct val="150000"/>
              </a:lnSpc>
              <a:spcBef>
                <a:spcPts val="0"/>
              </a:spcBef>
              <a:spcAft>
                <a:spcPts val="0"/>
              </a:spcAft>
              <a:buNone/>
              <a:defRPr sz="2600" b="0" i="0" cap="none" baseline="0">
                <a:solidFill>
                  <a:schemeClr val="tx1"/>
                </a:solidFill>
                <a:latin typeface="vivo type CN简 Regular" panose="02000500000000000000" pitchFamily="50" charset="-122"/>
                <a:ea typeface="vivo type CN简 Regular" panose="02000500000000000000" pitchFamily="50" charset="-122"/>
                <a:cs typeface="vivo type CN简 Regular" panose="02000500000000000000" pitchFamily="50" charset="-122"/>
              </a:defRPr>
            </a:lvl1pPr>
          </a:lstStyle>
          <a:p>
            <a:pPr lvl="0"/>
            <a:r>
              <a:rPr lang="zh-CN" altLang="en-US" noProof="0" dirty="0"/>
              <a:t>标题可在此处添加</a:t>
            </a:r>
            <a:endParaRPr lang="en-US" altLang="zh-CN" noProof="0" dirty="0"/>
          </a:p>
        </p:txBody>
      </p:sp>
      <p:sp>
        <p:nvSpPr>
          <p:cNvPr id="82" name="Textplatzhalter 8"/>
          <p:cNvSpPr>
            <a:spLocks noGrp="1"/>
          </p:cNvSpPr>
          <p:nvPr>
            <p:ph type="body" sz="quarter" idx="62" hasCustomPrompt="1"/>
          </p:nvPr>
        </p:nvSpPr>
        <p:spPr>
          <a:xfrm>
            <a:off x="560744" y="742370"/>
            <a:ext cx="9194219" cy="267033"/>
          </a:xfrm>
          <a:prstGeom prst="rect">
            <a:avLst/>
          </a:prstGeom>
        </p:spPr>
        <p:txBody>
          <a:bodyPr lIns="0" tIns="0" rIns="0" bIns="0" anchor="ctr">
            <a:noAutofit/>
          </a:bodyPr>
          <a:lstStyle>
            <a:lvl1pPr marL="0" indent="0">
              <a:lnSpc>
                <a:spcPct val="150000"/>
              </a:lnSpc>
              <a:spcBef>
                <a:spcPts val="0"/>
              </a:spcBef>
              <a:spcAft>
                <a:spcPts val="0"/>
              </a:spcAft>
              <a:buNone/>
              <a:defRPr sz="2200" b="0" i="0" cap="none" baseline="0">
                <a:solidFill>
                  <a:schemeClr val="bg1">
                    <a:lumMod val="65000"/>
                  </a:schemeClr>
                </a:solidFill>
                <a:latin typeface="vivo type CN简 Regular" panose="02000500000000000000" pitchFamily="50" charset="-122"/>
                <a:ea typeface="vivo type CN简 Regular" panose="02000500000000000000" pitchFamily="50" charset="-122"/>
                <a:cs typeface="vivo type CN简 Regular" panose="02000500000000000000" pitchFamily="50" charset="-122"/>
              </a:defRPr>
            </a:lvl1pPr>
          </a:lstStyle>
          <a:p>
            <a:pPr lvl="0"/>
            <a:r>
              <a:rPr lang="zh-CN" altLang="en-US" noProof="0" dirty="0"/>
              <a:t>副标题可在此处添加</a:t>
            </a:r>
            <a:endParaRPr lang="en-US" altLang="zh-CN" noProof="0" dirty="0"/>
          </a:p>
        </p:txBody>
      </p:sp>
    </p:spTree>
    <p:extLst>
      <p:ext uri="{BB962C8B-B14F-4D97-AF65-F5344CB8AC3E}">
        <p14:creationId xmlns:p14="http://schemas.microsoft.com/office/powerpoint/2010/main" val="2519015133"/>
      </p:ext>
    </p:extLst>
  </p:cSld>
  <p:clrMapOvr>
    <a:masterClrMapping/>
  </p:clrMapOvr>
  <p:extLst>
    <p:ext uri="{DCECCB84-F9BA-43D5-87BE-67443E8EF086}">
      <p15:sldGuideLst xmlns:p15="http://schemas.microsoft.com/office/powerpoint/2012/main">
        <p15:guide id="11" pos="717">
          <p15:clr>
            <a:srgbClr val="FBAE40"/>
          </p15:clr>
        </p15:guide>
        <p15:guide id="12" pos="354">
          <p15:clr>
            <a:srgbClr val="FBAE40"/>
          </p15:clr>
        </p15:guide>
        <p15:guide id="14" pos="14620">
          <p15:clr>
            <a:srgbClr val="FBAE40"/>
          </p15:clr>
        </p15:guide>
        <p15:guide id="15" pos="15006">
          <p15:clr>
            <a:srgbClr val="FBAE40"/>
          </p15:clr>
        </p15:guide>
        <p15:guide id="20" orient="horz" pos="487">
          <p15:clr>
            <a:srgbClr val="FBAE40"/>
          </p15:clr>
        </p15:guide>
        <p15:guide id="21" orient="horz" pos="1644">
          <p15:clr>
            <a:srgbClr val="FBAE40"/>
          </p15:clr>
        </p15:guide>
        <p15:guide id="24" orient="horz" pos="8153">
          <p15:clr>
            <a:srgbClr val="FBAE40"/>
          </p15:clr>
        </p15:guide>
        <p15:guide id="25" orient="horz" pos="7971">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theme" Target="../theme/theme2.xml"/><Relationship Id="rId5" Type="http://schemas.openxmlformats.org/officeDocument/2006/relationships/slideLayout" Target="../slideLayouts/slideLayout16.xml"/><Relationship Id="rId4" Type="http://schemas.openxmlformats.org/officeDocument/2006/relationships/slideLayout" Target="../slideLayouts/slideLayout1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6"/>
            <a:ext cx="10515600" cy="1325563"/>
          </a:xfrm>
          <a:prstGeom prst="rect">
            <a:avLst/>
          </a:prstGeom>
        </p:spPr>
        <p:txBody>
          <a:bodyPr vert="horz" lIns="91440" tIns="45720" rIns="91440" bIns="45720" rtlCol="0" anchor="ctr">
            <a:normAutofit/>
          </a:bodyPr>
          <a:lstStyle/>
          <a:p>
            <a:r>
              <a:rPr lang="zh-CN" altLang="en-US" dirty="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dirty="0"/>
              <a:t>单击此处编辑母版文本样式</a:t>
            </a:r>
          </a:p>
          <a:p>
            <a:pPr lvl="1"/>
            <a:r>
              <a:rPr lang="zh-CN" altLang="en-US" dirty="0"/>
              <a:t>二级</a:t>
            </a:r>
          </a:p>
          <a:p>
            <a:pPr lvl="2"/>
            <a:r>
              <a:rPr lang="zh-CN" altLang="en-US" dirty="0"/>
              <a:t>三级</a:t>
            </a:r>
          </a:p>
          <a:p>
            <a:pPr lvl="3"/>
            <a:r>
              <a:rPr lang="zh-CN" altLang="en-US" dirty="0"/>
              <a:t>四级</a:t>
            </a:r>
          </a:p>
          <a:p>
            <a:pPr lvl="4"/>
            <a:r>
              <a:rPr lang="zh-CN" altLang="en-US" dirty="0"/>
              <a:t>五级</a:t>
            </a:r>
            <a:endParaRPr lang="en-US" dirty="0"/>
          </a:p>
        </p:txBody>
      </p:sp>
      <p:sp>
        <p:nvSpPr>
          <p:cNvPr id="4" name="Date Placeholder 3"/>
          <p:cNvSpPr>
            <a:spLocks noGrp="1"/>
          </p:cNvSpPr>
          <p:nvPr>
            <p:ph type="dt" sz="half" idx="2"/>
          </p:nvPr>
        </p:nvSpPr>
        <p:spPr>
          <a:xfrm>
            <a:off x="838200" y="6356351"/>
            <a:ext cx="2743200" cy="365125"/>
          </a:xfrm>
          <a:prstGeom prst="rect">
            <a:avLst/>
          </a:prstGeom>
        </p:spPr>
        <p:txBody>
          <a:bodyPr vert="horz" lIns="91440" tIns="45720" rIns="91440" bIns="45720" rtlCol="0" anchor="ctr"/>
          <a:lstStyle>
            <a:lvl1pPr algn="l">
              <a:defRPr sz="1200" b="0" i="0">
                <a:solidFill>
                  <a:schemeClr val="tx1">
                    <a:tint val="75000"/>
                  </a:schemeClr>
                </a:solidFill>
                <a:latin typeface="vivo type CNS" charset="-122"/>
                <a:ea typeface="vivo type CNS" charset="-122"/>
                <a:cs typeface="vivo type CNS" charset="-122"/>
              </a:defRPr>
            </a:lvl1pPr>
          </a:lstStyle>
          <a:p>
            <a:fld id="{9235DC95-CA93-4412-83B5-44E84C2AB4A2}" type="datetimeFigureOut">
              <a:rPr lang="zh-CN" altLang="en-US" smtClean="0"/>
              <a:t>2021/5/10</a:t>
            </a:fld>
            <a:endParaRPr lang="zh-CN" altLang="en-US"/>
          </a:p>
        </p:txBody>
      </p:sp>
      <p:sp>
        <p:nvSpPr>
          <p:cNvPr id="5" name="Footer Placeholder 4"/>
          <p:cNvSpPr>
            <a:spLocks noGrp="1"/>
          </p:cNvSpPr>
          <p:nvPr>
            <p:ph type="ftr" sz="quarter" idx="3"/>
          </p:nvPr>
        </p:nvSpPr>
        <p:spPr>
          <a:xfrm>
            <a:off x="4038600" y="6356351"/>
            <a:ext cx="4114800" cy="365125"/>
          </a:xfrm>
          <a:prstGeom prst="rect">
            <a:avLst/>
          </a:prstGeom>
        </p:spPr>
        <p:txBody>
          <a:bodyPr vert="horz" lIns="91440" tIns="45720" rIns="91440" bIns="45720" rtlCol="0" anchor="ctr"/>
          <a:lstStyle>
            <a:lvl1pPr algn="ctr">
              <a:defRPr sz="1200" b="0" i="0">
                <a:solidFill>
                  <a:schemeClr val="tx1">
                    <a:tint val="75000"/>
                  </a:schemeClr>
                </a:solidFill>
                <a:latin typeface="vivo type CNS" charset="-122"/>
                <a:ea typeface="vivo type CNS" charset="-122"/>
                <a:cs typeface="vivo type CNS" charset="-122"/>
              </a:defRPr>
            </a:lvl1pPr>
          </a:lstStyle>
          <a:p>
            <a:endParaRPr lang="zh-CN" altLang="en-US"/>
          </a:p>
        </p:txBody>
      </p:sp>
      <p:sp>
        <p:nvSpPr>
          <p:cNvPr id="6" name="Slide Number Placeholder 5"/>
          <p:cNvSpPr>
            <a:spLocks noGrp="1"/>
          </p:cNvSpPr>
          <p:nvPr>
            <p:ph type="sldNum" sz="quarter" idx="4"/>
          </p:nvPr>
        </p:nvSpPr>
        <p:spPr>
          <a:xfrm>
            <a:off x="8610600" y="6356351"/>
            <a:ext cx="2743200" cy="365125"/>
          </a:xfrm>
          <a:prstGeom prst="rect">
            <a:avLst/>
          </a:prstGeom>
        </p:spPr>
        <p:txBody>
          <a:bodyPr vert="horz" lIns="91440" tIns="45720" rIns="91440" bIns="45720" rtlCol="0" anchor="ctr"/>
          <a:lstStyle>
            <a:lvl1pPr algn="r">
              <a:defRPr sz="1200" b="0" i="0">
                <a:solidFill>
                  <a:schemeClr val="tx1">
                    <a:tint val="75000"/>
                  </a:schemeClr>
                </a:solidFill>
                <a:latin typeface="vivo type CNS" charset="-122"/>
                <a:ea typeface="vivo type CNS" charset="-122"/>
                <a:cs typeface="vivo type CNS" charset="-122"/>
              </a:defRPr>
            </a:lvl1pPr>
          </a:lstStyle>
          <a:p>
            <a:fld id="{41663981-0834-4737-95F4-37FF14E266D2}" type="slidenum">
              <a:rPr lang="zh-CN" altLang="en-US" smtClean="0"/>
              <a:t>‹#›</a:t>
            </a:fld>
            <a:endParaRPr lang="zh-CN" altLang="en-US"/>
          </a:p>
        </p:txBody>
      </p:sp>
    </p:spTree>
    <p:extLst>
      <p:ext uri="{BB962C8B-B14F-4D97-AF65-F5344CB8AC3E}">
        <p14:creationId xmlns:p14="http://schemas.microsoft.com/office/powerpoint/2010/main" val="3336436893"/>
      </p:ext>
    </p:extLst>
  </p:cSld>
  <p:clrMap bg1="lt1" tx1="dk1" bg2="lt2" tx2="dk2" accent1="accent1" accent2="accent2" accent3="accent3" accent4="accent4" accent5="accent5" accent6="accent6" hlink="hlink" folHlink="folHlink"/>
  <p:sldLayoutIdLst>
    <p:sldLayoutId id="2147483663" r:id="rId1"/>
    <p:sldLayoutId id="2147483665" r:id="rId2"/>
    <p:sldLayoutId id="2147483666" r:id="rId3"/>
    <p:sldLayoutId id="2147483667" r:id="rId4"/>
    <p:sldLayoutId id="2147483668" r:id="rId5"/>
    <p:sldLayoutId id="2147483670" r:id="rId6"/>
    <p:sldLayoutId id="2147483671" r:id="rId7"/>
    <p:sldLayoutId id="2147483672" r:id="rId8"/>
    <p:sldLayoutId id="2147483673" r:id="rId9"/>
    <p:sldLayoutId id="2147483674" r:id="rId10"/>
    <p:sldLayoutId id="2147483675" r:id="rId11"/>
  </p:sldLayoutIdLst>
  <p:txStyles>
    <p:titleStyle>
      <a:lvl1pPr algn="l" defTabSz="914355" rtl="0" eaLnBrk="1" latinLnBrk="0" hangingPunct="1">
        <a:lnSpc>
          <a:spcPct val="90000"/>
        </a:lnSpc>
        <a:spcBef>
          <a:spcPct val="0"/>
        </a:spcBef>
        <a:buNone/>
        <a:defRPr sz="4400" b="0" i="0" kern="1200">
          <a:solidFill>
            <a:schemeClr val="tx1"/>
          </a:solidFill>
          <a:latin typeface="vivo type CNS" charset="-122"/>
          <a:ea typeface="vivo type CNS" charset="-122"/>
          <a:cs typeface="vivo type CNS" charset="-122"/>
        </a:defRPr>
      </a:lvl1pPr>
    </p:titleStyle>
    <p:bodyStyle>
      <a:lvl1pPr marL="228589" indent="-228589" algn="l" defTabSz="914355" rtl="0" eaLnBrk="1" latinLnBrk="0" hangingPunct="1">
        <a:lnSpc>
          <a:spcPct val="90000"/>
        </a:lnSpc>
        <a:spcBef>
          <a:spcPts val="1000"/>
        </a:spcBef>
        <a:buFont typeface="Arial" panose="020B0604020202020204" pitchFamily="34" charset="0"/>
        <a:buChar char="•"/>
        <a:defRPr sz="2800" b="0" i="0" kern="1200">
          <a:solidFill>
            <a:schemeClr val="tx1"/>
          </a:solidFill>
          <a:latin typeface="vivo type CNS Light" charset="-122"/>
          <a:ea typeface="vivo type CNS Light" charset="-122"/>
          <a:cs typeface="vivo type CNS Light" charset="-122"/>
        </a:defRPr>
      </a:lvl1pPr>
      <a:lvl2pPr marL="685766" indent="-228589" algn="l" defTabSz="914355" rtl="0" eaLnBrk="1" latinLnBrk="0" hangingPunct="1">
        <a:lnSpc>
          <a:spcPct val="90000"/>
        </a:lnSpc>
        <a:spcBef>
          <a:spcPts val="500"/>
        </a:spcBef>
        <a:buFont typeface="Arial" panose="020B0604020202020204" pitchFamily="34" charset="0"/>
        <a:buChar char="•"/>
        <a:defRPr sz="2400" b="0" i="0" kern="1200">
          <a:solidFill>
            <a:schemeClr val="tx1"/>
          </a:solidFill>
          <a:latin typeface="vivo type CNS Light" charset="-122"/>
          <a:ea typeface="vivo type CNS Light" charset="-122"/>
          <a:cs typeface="vivo type CNS Light" charset="-122"/>
        </a:defRPr>
      </a:lvl2pPr>
      <a:lvl3pPr marL="1142943" indent="-228589" algn="l" defTabSz="914355" rtl="0" eaLnBrk="1" latinLnBrk="0" hangingPunct="1">
        <a:lnSpc>
          <a:spcPct val="90000"/>
        </a:lnSpc>
        <a:spcBef>
          <a:spcPts val="500"/>
        </a:spcBef>
        <a:buFont typeface="Arial" panose="020B0604020202020204" pitchFamily="34" charset="0"/>
        <a:buChar char="•"/>
        <a:defRPr sz="2000" b="0" i="0" kern="1200">
          <a:solidFill>
            <a:schemeClr val="tx1"/>
          </a:solidFill>
          <a:latin typeface="vivo type CNS Light" charset="-122"/>
          <a:ea typeface="vivo type CNS Light" charset="-122"/>
          <a:cs typeface="vivo type CNS Light" charset="-122"/>
        </a:defRPr>
      </a:lvl3pPr>
      <a:lvl4pPr marL="1600120" indent="-228589" algn="l" defTabSz="914355" rtl="0" eaLnBrk="1" latinLnBrk="0" hangingPunct="1">
        <a:lnSpc>
          <a:spcPct val="90000"/>
        </a:lnSpc>
        <a:spcBef>
          <a:spcPts val="500"/>
        </a:spcBef>
        <a:buFont typeface="Arial" panose="020B0604020202020204" pitchFamily="34" charset="0"/>
        <a:buChar char="•"/>
        <a:defRPr sz="1800" b="0" i="0" kern="1200">
          <a:solidFill>
            <a:schemeClr val="tx1"/>
          </a:solidFill>
          <a:latin typeface="vivo type CNS Light" charset="-122"/>
          <a:ea typeface="vivo type CNS Light" charset="-122"/>
          <a:cs typeface="vivo type CNS Light" charset="-122"/>
        </a:defRPr>
      </a:lvl4pPr>
      <a:lvl5pPr marL="2057297" indent="-228589" algn="l" defTabSz="914355" rtl="0" eaLnBrk="1" latinLnBrk="0" hangingPunct="1">
        <a:lnSpc>
          <a:spcPct val="90000"/>
        </a:lnSpc>
        <a:spcBef>
          <a:spcPts val="500"/>
        </a:spcBef>
        <a:buFont typeface="Arial" panose="020B0604020202020204" pitchFamily="34" charset="0"/>
        <a:buChar char="•"/>
        <a:defRPr sz="1800" b="0" i="0" kern="1200">
          <a:solidFill>
            <a:schemeClr val="tx1"/>
          </a:solidFill>
          <a:latin typeface="vivo type CNS Light" charset="-122"/>
          <a:ea typeface="vivo type CNS Light" charset="-122"/>
          <a:cs typeface="vivo type CNS Light" charset="-122"/>
        </a:defRPr>
      </a:lvl5pPr>
      <a:lvl6pPr marL="2514475" indent="-228589"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55" rtl="0" eaLnBrk="1" latinLnBrk="0" hangingPunct="1">
        <a:defRPr sz="1800" kern="1200">
          <a:solidFill>
            <a:schemeClr val="tx1"/>
          </a:solidFill>
          <a:latin typeface="+mn-lt"/>
          <a:ea typeface="+mn-ea"/>
          <a:cs typeface="+mn-cs"/>
        </a:defRPr>
      </a:lvl1pPr>
      <a:lvl2pPr marL="457177" algn="l" defTabSz="914355" rtl="0" eaLnBrk="1" latinLnBrk="0" hangingPunct="1">
        <a:defRPr sz="1800" kern="1200">
          <a:solidFill>
            <a:schemeClr val="tx1"/>
          </a:solidFill>
          <a:latin typeface="+mn-lt"/>
          <a:ea typeface="+mn-ea"/>
          <a:cs typeface="+mn-cs"/>
        </a:defRPr>
      </a:lvl2pPr>
      <a:lvl3pPr marL="914355" algn="l" defTabSz="914355" rtl="0" eaLnBrk="1" latinLnBrk="0" hangingPunct="1">
        <a:defRPr sz="1800" kern="1200">
          <a:solidFill>
            <a:schemeClr val="tx1"/>
          </a:solidFill>
          <a:latin typeface="+mn-lt"/>
          <a:ea typeface="+mn-ea"/>
          <a:cs typeface="+mn-cs"/>
        </a:defRPr>
      </a:lvl3pPr>
      <a:lvl4pPr marL="1371532" algn="l" defTabSz="914355" rtl="0" eaLnBrk="1" latinLnBrk="0" hangingPunct="1">
        <a:defRPr sz="1800" kern="1200">
          <a:solidFill>
            <a:schemeClr val="tx1"/>
          </a:solidFill>
          <a:latin typeface="+mn-lt"/>
          <a:ea typeface="+mn-ea"/>
          <a:cs typeface="+mn-cs"/>
        </a:defRPr>
      </a:lvl4pPr>
      <a:lvl5pPr marL="1828709" algn="l" defTabSz="914355" rtl="0" eaLnBrk="1" latinLnBrk="0" hangingPunct="1">
        <a:defRPr sz="1800" kern="1200">
          <a:solidFill>
            <a:schemeClr val="tx1"/>
          </a:solidFill>
          <a:latin typeface="+mn-lt"/>
          <a:ea typeface="+mn-ea"/>
          <a:cs typeface="+mn-cs"/>
        </a:defRPr>
      </a:lvl5pPr>
      <a:lvl6pPr marL="2285886" algn="l" defTabSz="914355" rtl="0" eaLnBrk="1" latinLnBrk="0" hangingPunct="1">
        <a:defRPr sz="1800" kern="1200">
          <a:solidFill>
            <a:schemeClr val="tx1"/>
          </a:solidFill>
          <a:latin typeface="+mn-lt"/>
          <a:ea typeface="+mn-ea"/>
          <a:cs typeface="+mn-cs"/>
        </a:defRPr>
      </a:lvl6pPr>
      <a:lvl7pPr marL="2743063" algn="l" defTabSz="914355" rtl="0" eaLnBrk="1" latinLnBrk="0" hangingPunct="1">
        <a:defRPr sz="1800" kern="1200">
          <a:solidFill>
            <a:schemeClr val="tx1"/>
          </a:solidFill>
          <a:latin typeface="+mn-lt"/>
          <a:ea typeface="+mn-ea"/>
          <a:cs typeface="+mn-cs"/>
        </a:defRPr>
      </a:lvl7pPr>
      <a:lvl8pPr marL="3200240" algn="l" defTabSz="914355" rtl="0" eaLnBrk="1" latinLnBrk="0" hangingPunct="1">
        <a:defRPr sz="1800" kern="1200">
          <a:solidFill>
            <a:schemeClr val="tx1"/>
          </a:solidFill>
          <a:latin typeface="+mn-lt"/>
          <a:ea typeface="+mn-ea"/>
          <a:cs typeface="+mn-cs"/>
        </a:defRPr>
      </a:lvl8pPr>
      <a:lvl9pPr marL="3657417" algn="l" defTabSz="914355"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EABEE2EE-BF4D-7A4A-B3C6-9E47668CCD98}"/>
              </a:ext>
            </a:extLst>
          </p:cNvPr>
          <p:cNvSpPr txBox="1"/>
          <p:nvPr userDrawn="1"/>
        </p:nvSpPr>
        <p:spPr>
          <a:xfrm>
            <a:off x="733845" y="6402806"/>
            <a:ext cx="499534" cy="150296"/>
          </a:xfrm>
          <a:prstGeom prst="rect">
            <a:avLst/>
          </a:prstGeom>
          <a:noFill/>
        </p:spPr>
        <p:txBody>
          <a:bodyPr wrap="square" lIns="0" tIns="0" rIns="0" bIns="0" rtlCol="0">
            <a:spAutoFit/>
          </a:bodyPr>
          <a:lstStyle/>
          <a:p>
            <a:pPr defTabSz="890493" fontAlgn="auto">
              <a:spcBef>
                <a:spcPts val="0"/>
              </a:spcBef>
              <a:spcAft>
                <a:spcPts val="0"/>
              </a:spcAft>
              <a:defRPr/>
            </a:pPr>
            <a:fld id="{C3837181-38C6-AD4F-B8BA-B444770388BB}" type="slidenum">
              <a:rPr lang="en-US" sz="974" smtClean="0">
                <a:solidFill>
                  <a:srgbClr val="1D1D1B"/>
                </a:solidFill>
                <a:latin typeface="Arial" panose="020B0604020202020204" pitchFamily="34" charset="0"/>
                <a:ea typeface="+mn-ea"/>
                <a:cs typeface="Arial" panose="020B0604020202020204" pitchFamily="34" charset="0"/>
              </a:rPr>
              <a:pPr defTabSz="890493" fontAlgn="auto">
                <a:spcBef>
                  <a:spcPts val="0"/>
                </a:spcBef>
                <a:spcAft>
                  <a:spcPts val="0"/>
                </a:spcAft>
                <a:defRPr/>
              </a:pPr>
              <a:t>‹#›</a:t>
            </a:fld>
            <a:endParaRPr lang="en-US" sz="974" dirty="0">
              <a:solidFill>
                <a:srgbClr val="1D1D1B"/>
              </a:solidFill>
              <a:latin typeface="Arial" panose="020B0604020202020204" pitchFamily="34" charset="0"/>
              <a:ea typeface="+mn-ea"/>
              <a:cs typeface="Arial" panose="020B0604020202020204" pitchFamily="34" charset="0"/>
            </a:endParaRPr>
          </a:p>
        </p:txBody>
      </p:sp>
      <p:grpSp>
        <p:nvGrpSpPr>
          <p:cNvPr id="25" name="组合 24"/>
          <p:cNvGrpSpPr/>
          <p:nvPr userDrawn="1"/>
        </p:nvGrpSpPr>
        <p:grpSpPr>
          <a:xfrm>
            <a:off x="12211507" y="2931937"/>
            <a:ext cx="1982142" cy="3934682"/>
            <a:chOff x="12216278" y="2262477"/>
            <a:chExt cx="1982916" cy="4604143"/>
          </a:xfrm>
        </p:grpSpPr>
        <p:grpSp>
          <p:nvGrpSpPr>
            <p:cNvPr id="26" name="组合 25"/>
            <p:cNvGrpSpPr/>
            <p:nvPr userDrawn="1"/>
          </p:nvGrpSpPr>
          <p:grpSpPr>
            <a:xfrm>
              <a:off x="12315635" y="2262477"/>
              <a:ext cx="1883559" cy="692624"/>
              <a:chOff x="12315635" y="2207613"/>
              <a:chExt cx="1883559" cy="692624"/>
            </a:xfrm>
          </p:grpSpPr>
          <p:sp>
            <p:nvSpPr>
              <p:cNvPr id="44" name="矩形 5">
                <a:extLst>
                  <a:ext uri="{FF2B5EF4-FFF2-40B4-BE49-F238E27FC236}">
                    <a16:creationId xmlns:a16="http://schemas.microsoft.com/office/drawing/2014/main" id="{3B0B5EC2-EA55-CC45-A9D0-D5EA5D768C99}"/>
                  </a:ext>
                </a:extLst>
              </p:cNvPr>
              <p:cNvSpPr/>
              <p:nvPr userDrawn="1"/>
            </p:nvSpPr>
            <p:spPr>
              <a:xfrm>
                <a:off x="12315635" y="2401808"/>
                <a:ext cx="911019" cy="498429"/>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4113" fontAlgn="auto">
                  <a:spcBef>
                    <a:spcPts val="0"/>
                  </a:spcBef>
                  <a:spcAft>
                    <a:spcPts val="0"/>
                  </a:spcAft>
                </a:pPr>
                <a:r>
                  <a:rPr kumimoji="1" lang="en-US" altLang="zh-CN" sz="700" b="1" dirty="0">
                    <a:solidFill>
                      <a:srgbClr val="FFFFFF"/>
                    </a:solidFill>
                    <a:latin typeface="Arial" charset="0"/>
                    <a:ea typeface="Arial" charset="0"/>
                    <a:cs typeface="Arial" charset="0"/>
                  </a:rPr>
                  <a:t>P</a:t>
                </a:r>
                <a:r>
                  <a:rPr kumimoji="1" lang="en-US" altLang="zh-Hant" sz="700" b="1" dirty="0">
                    <a:solidFill>
                      <a:srgbClr val="FFFFFF"/>
                    </a:solidFill>
                    <a:latin typeface="Arial" charset="0"/>
                    <a:ea typeface="Arial" charset="0"/>
                    <a:cs typeface="Arial" charset="0"/>
                  </a:rPr>
                  <a:t>ANTONE</a:t>
                </a:r>
                <a:r>
                  <a:rPr kumimoji="1" lang="en-US" altLang="zh-CN" sz="700" b="1" dirty="0">
                    <a:solidFill>
                      <a:srgbClr val="FFFFFF"/>
                    </a:solidFill>
                    <a:latin typeface="Arial" charset="0"/>
                    <a:ea typeface="Arial" charset="0"/>
                    <a:cs typeface="Arial" charset="0"/>
                  </a:rPr>
                  <a:t> 186C</a:t>
                </a:r>
              </a:p>
              <a:p>
                <a:pPr algn="ctr" defTabSz="914113" fontAlgn="auto">
                  <a:spcBef>
                    <a:spcPts val="0"/>
                  </a:spcBef>
                  <a:spcAft>
                    <a:spcPts val="0"/>
                  </a:spcAft>
                </a:pPr>
                <a:r>
                  <a:rPr kumimoji="1" lang="en-US" altLang="zh-CN" sz="700" b="1" dirty="0">
                    <a:solidFill>
                      <a:srgbClr val="FFFFFF"/>
                    </a:solidFill>
                    <a:latin typeface="Arial" charset="0"/>
                    <a:ea typeface="Arial" charset="0"/>
                    <a:cs typeface="Arial" charset="0"/>
                  </a:rPr>
                  <a:t>RGB 200/16/46</a:t>
                </a:r>
              </a:p>
            </p:txBody>
          </p:sp>
          <p:sp>
            <p:nvSpPr>
              <p:cNvPr id="45" name="矩形 9">
                <a:extLst>
                  <a:ext uri="{FF2B5EF4-FFF2-40B4-BE49-F238E27FC236}">
                    <a16:creationId xmlns:a16="http://schemas.microsoft.com/office/drawing/2014/main" id="{992224C5-04A6-C041-B257-13137945DBB8}"/>
                  </a:ext>
                </a:extLst>
              </p:cNvPr>
              <p:cNvSpPr/>
              <p:nvPr userDrawn="1"/>
            </p:nvSpPr>
            <p:spPr>
              <a:xfrm>
                <a:off x="13288175" y="2401808"/>
                <a:ext cx="911019" cy="498429"/>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4113" fontAlgn="auto">
                  <a:spcBef>
                    <a:spcPts val="0"/>
                  </a:spcBef>
                  <a:spcAft>
                    <a:spcPts val="0"/>
                  </a:spcAft>
                </a:pPr>
                <a:r>
                  <a:rPr kumimoji="1" lang="en-US" altLang="zh-CN" sz="700" b="1" dirty="0">
                    <a:solidFill>
                      <a:srgbClr val="FFFFFF"/>
                    </a:solidFill>
                    <a:latin typeface="Arial" charset="0"/>
                    <a:ea typeface="Arial" charset="0"/>
                    <a:cs typeface="Arial" charset="0"/>
                  </a:rPr>
                  <a:t>P</a:t>
                </a:r>
                <a:r>
                  <a:rPr kumimoji="1" lang="en-US" altLang="zh-Hant" sz="700" b="1" dirty="0">
                    <a:solidFill>
                      <a:srgbClr val="FFFFFF"/>
                    </a:solidFill>
                    <a:latin typeface="Arial" charset="0"/>
                    <a:ea typeface="Arial" charset="0"/>
                    <a:cs typeface="Arial" charset="0"/>
                  </a:rPr>
                  <a:t>ANTONE</a:t>
                </a:r>
                <a:r>
                  <a:rPr kumimoji="1" lang="en-US" altLang="zh-CN" sz="700" b="1" dirty="0">
                    <a:solidFill>
                      <a:srgbClr val="FFFFFF"/>
                    </a:solidFill>
                    <a:latin typeface="Arial" charset="0"/>
                    <a:ea typeface="Arial" charset="0"/>
                    <a:cs typeface="Arial" charset="0"/>
                  </a:rPr>
                  <a:t> 185C</a:t>
                </a:r>
              </a:p>
              <a:p>
                <a:pPr algn="ctr" defTabSz="914113" fontAlgn="auto">
                  <a:spcBef>
                    <a:spcPts val="0"/>
                  </a:spcBef>
                  <a:spcAft>
                    <a:spcPts val="0"/>
                  </a:spcAft>
                </a:pPr>
                <a:r>
                  <a:rPr kumimoji="1" lang="en-US" altLang="zh-CN" sz="700" b="1" dirty="0">
                    <a:solidFill>
                      <a:srgbClr val="FFFFFF"/>
                    </a:solidFill>
                    <a:latin typeface="Arial" charset="0"/>
                    <a:ea typeface="Arial" charset="0"/>
                    <a:cs typeface="Arial" charset="0"/>
                  </a:rPr>
                  <a:t>RGB 199/0/11</a:t>
                </a:r>
              </a:p>
            </p:txBody>
          </p:sp>
          <p:sp>
            <p:nvSpPr>
              <p:cNvPr id="46" name="文本框 31">
                <a:extLst>
                  <a:ext uri="{FF2B5EF4-FFF2-40B4-BE49-F238E27FC236}">
                    <a16:creationId xmlns:a16="http://schemas.microsoft.com/office/drawing/2014/main" id="{58918196-0639-EE4B-AFC2-315BE04587B9}"/>
                  </a:ext>
                </a:extLst>
              </p:cNvPr>
              <p:cNvSpPr txBox="1"/>
              <p:nvPr userDrawn="1"/>
            </p:nvSpPr>
            <p:spPr>
              <a:xfrm>
                <a:off x="12326898" y="2207613"/>
                <a:ext cx="384721" cy="180071"/>
              </a:xfrm>
              <a:prstGeom prst="rect">
                <a:avLst/>
              </a:prstGeom>
              <a:noFill/>
            </p:spPr>
            <p:txBody>
              <a:bodyPr wrap="none" lIns="0" tIns="0" rIns="0" bIns="0" rtlCol="0">
                <a:spAutoFit/>
              </a:bodyPr>
              <a:lstStyle/>
              <a:p>
                <a:pPr algn="ctr" defTabSz="914113" fontAlgn="auto">
                  <a:spcBef>
                    <a:spcPts val="0"/>
                  </a:spcBef>
                  <a:spcAft>
                    <a:spcPts val="0"/>
                  </a:spcAft>
                </a:pPr>
                <a:r>
                  <a:rPr kumimoji="1" lang="zh-CN" altLang="en-US" sz="1000" dirty="0">
                    <a:solidFill>
                      <a:srgbClr val="1D1D1A"/>
                    </a:solidFill>
                    <a:latin typeface="Microsoft YaHei" panose="020B0503020204020204" pitchFamily="34" charset="-122"/>
                    <a:ea typeface="Microsoft YaHei" panose="020B0503020204020204" pitchFamily="34" charset="-122"/>
                  </a:rPr>
                  <a:t>品牌色</a:t>
                </a:r>
              </a:p>
            </p:txBody>
          </p:sp>
        </p:grpSp>
        <p:grpSp>
          <p:nvGrpSpPr>
            <p:cNvPr id="27" name="组合 26"/>
            <p:cNvGrpSpPr/>
            <p:nvPr userDrawn="1"/>
          </p:nvGrpSpPr>
          <p:grpSpPr>
            <a:xfrm>
              <a:off x="12216278" y="3054642"/>
              <a:ext cx="1982912" cy="3811978"/>
              <a:chOff x="12216278" y="3054642"/>
              <a:chExt cx="1982912" cy="3811978"/>
            </a:xfrm>
          </p:grpSpPr>
          <p:sp>
            <p:nvSpPr>
              <p:cNvPr id="28" name="矩形 12">
                <a:extLst>
                  <a:ext uri="{FF2B5EF4-FFF2-40B4-BE49-F238E27FC236}">
                    <a16:creationId xmlns:a16="http://schemas.microsoft.com/office/drawing/2014/main" id="{DCA8B73C-0B87-284F-805F-752EBF20B768}"/>
                  </a:ext>
                </a:extLst>
              </p:cNvPr>
              <p:cNvSpPr/>
              <p:nvPr userDrawn="1"/>
            </p:nvSpPr>
            <p:spPr>
              <a:xfrm>
                <a:off x="12315640" y="3785971"/>
                <a:ext cx="885201" cy="462672"/>
              </a:xfrm>
              <a:prstGeom prst="rect">
                <a:avLst/>
              </a:prstGeom>
              <a:solidFill>
                <a:srgbClr val="EA5A4F"/>
              </a:solidFill>
              <a:ln>
                <a:solidFill>
                  <a:srgbClr val="EA5A4F"/>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4113" fontAlgn="auto">
                  <a:spcBef>
                    <a:spcPts val="0"/>
                  </a:spcBef>
                  <a:spcAft>
                    <a:spcPts val="0"/>
                  </a:spcAft>
                </a:pPr>
                <a:r>
                  <a:rPr kumimoji="1" lang="mr-IN" altLang="zh-CN" sz="700" b="1" dirty="0">
                    <a:solidFill>
                      <a:srgbClr val="FFFFFF"/>
                    </a:solidFill>
                    <a:latin typeface="Arial" charset="0"/>
                    <a:ea typeface="Arial" charset="0"/>
                    <a:cs typeface="Arial" charset="0"/>
                  </a:rPr>
                  <a:t>RGB</a:t>
                </a:r>
                <a:r>
                  <a:rPr kumimoji="1" lang="en-US" altLang="zh-CN" sz="700" b="1" dirty="0">
                    <a:solidFill>
                      <a:srgbClr val="FFFFFF"/>
                    </a:solidFill>
                    <a:latin typeface="Arial" charset="0"/>
                    <a:ea typeface="Arial" charset="0"/>
                    <a:cs typeface="Arial" charset="0"/>
                  </a:rPr>
                  <a:t> 234</a:t>
                </a:r>
                <a:r>
                  <a:rPr kumimoji="1" lang="mr-IN" altLang="zh-CN" sz="700" b="1" dirty="0">
                    <a:solidFill>
                      <a:srgbClr val="FFFFFF"/>
                    </a:solidFill>
                    <a:latin typeface="Arial" charset="0"/>
                    <a:ea typeface="Arial" charset="0"/>
                    <a:cs typeface="Arial" charset="0"/>
                  </a:rPr>
                  <a:t>/</a:t>
                </a:r>
                <a:r>
                  <a:rPr kumimoji="1" lang="en-US" altLang="zh-CN" sz="700" b="1" dirty="0">
                    <a:solidFill>
                      <a:srgbClr val="FFFFFF"/>
                    </a:solidFill>
                    <a:latin typeface="Arial" charset="0"/>
                    <a:ea typeface="Arial" charset="0"/>
                    <a:cs typeface="Arial" charset="0"/>
                  </a:rPr>
                  <a:t>90/79</a:t>
                </a:r>
                <a:endParaRPr kumimoji="1" lang="mr-IN" altLang="zh-CN" sz="700" b="1" dirty="0">
                  <a:solidFill>
                    <a:srgbClr val="FFFFFF"/>
                  </a:solidFill>
                  <a:latin typeface="Arial" charset="0"/>
                  <a:ea typeface="Arial" charset="0"/>
                  <a:cs typeface="Arial" charset="0"/>
                </a:endParaRPr>
              </a:p>
            </p:txBody>
          </p:sp>
          <p:sp>
            <p:nvSpPr>
              <p:cNvPr id="29" name="矩形 13">
                <a:extLst>
                  <a:ext uri="{FF2B5EF4-FFF2-40B4-BE49-F238E27FC236}">
                    <a16:creationId xmlns:a16="http://schemas.microsoft.com/office/drawing/2014/main" id="{138A39A8-BB4E-CD4E-9201-F1785C874F92}"/>
                  </a:ext>
                </a:extLst>
              </p:cNvPr>
              <p:cNvSpPr/>
              <p:nvPr userDrawn="1"/>
            </p:nvSpPr>
            <p:spPr>
              <a:xfrm>
                <a:off x="12315640" y="3259312"/>
                <a:ext cx="885201" cy="462672"/>
              </a:xfrm>
              <a:prstGeom prst="rect">
                <a:avLst/>
              </a:prstGeom>
              <a:solidFill>
                <a:srgbClr val="78000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4113" fontAlgn="auto">
                  <a:spcBef>
                    <a:spcPts val="0"/>
                  </a:spcBef>
                  <a:spcAft>
                    <a:spcPts val="0"/>
                  </a:spcAft>
                </a:pPr>
                <a:r>
                  <a:rPr kumimoji="1" lang="mr-IN" altLang="zh-CN" sz="700" b="1" dirty="0">
                    <a:solidFill>
                      <a:srgbClr val="FFFFFF"/>
                    </a:solidFill>
                    <a:latin typeface="Arial" charset="0"/>
                    <a:ea typeface="Arial" charset="0"/>
                    <a:cs typeface="Arial" charset="0"/>
                  </a:rPr>
                  <a:t>RGB</a:t>
                </a:r>
                <a:r>
                  <a:rPr kumimoji="1" lang="en-US" altLang="zh-CN" sz="700" b="1" dirty="0">
                    <a:solidFill>
                      <a:srgbClr val="FFFFFF"/>
                    </a:solidFill>
                    <a:latin typeface="Arial" charset="0"/>
                    <a:ea typeface="Arial" charset="0"/>
                    <a:cs typeface="Arial" charset="0"/>
                  </a:rPr>
                  <a:t> 120</a:t>
                </a:r>
                <a:r>
                  <a:rPr kumimoji="1" lang="mr-IN" altLang="zh-CN" sz="700" b="1" dirty="0">
                    <a:solidFill>
                      <a:srgbClr val="FFFFFF"/>
                    </a:solidFill>
                    <a:latin typeface="Arial" charset="0"/>
                    <a:ea typeface="Arial" charset="0"/>
                    <a:cs typeface="Arial" charset="0"/>
                  </a:rPr>
                  <a:t>/</a:t>
                </a:r>
                <a:r>
                  <a:rPr kumimoji="1" lang="en-US" altLang="zh-CN" sz="700" b="1" dirty="0">
                    <a:solidFill>
                      <a:srgbClr val="FFFFFF"/>
                    </a:solidFill>
                    <a:latin typeface="Arial" charset="0"/>
                    <a:ea typeface="Arial" charset="0"/>
                    <a:cs typeface="Arial" charset="0"/>
                  </a:rPr>
                  <a:t>0/15</a:t>
                </a:r>
                <a:endParaRPr kumimoji="1" lang="mr-IN" altLang="zh-CN" sz="700" b="1" dirty="0">
                  <a:solidFill>
                    <a:srgbClr val="FFFFFF"/>
                  </a:solidFill>
                  <a:latin typeface="Arial" charset="0"/>
                  <a:ea typeface="Arial" charset="0"/>
                  <a:cs typeface="Arial" charset="0"/>
                </a:endParaRPr>
              </a:p>
            </p:txBody>
          </p:sp>
          <p:sp>
            <p:nvSpPr>
              <p:cNvPr id="30" name="文本框 15">
                <a:extLst>
                  <a:ext uri="{FF2B5EF4-FFF2-40B4-BE49-F238E27FC236}">
                    <a16:creationId xmlns:a16="http://schemas.microsoft.com/office/drawing/2014/main" id="{8F53C07A-1022-C740-8F8D-97538E174D38}"/>
                  </a:ext>
                </a:extLst>
              </p:cNvPr>
              <p:cNvSpPr txBox="1"/>
              <p:nvPr userDrawn="1"/>
            </p:nvSpPr>
            <p:spPr>
              <a:xfrm>
                <a:off x="12216278" y="3054642"/>
                <a:ext cx="569387" cy="180071"/>
              </a:xfrm>
              <a:prstGeom prst="rect">
                <a:avLst/>
              </a:prstGeom>
              <a:noFill/>
            </p:spPr>
            <p:txBody>
              <a:bodyPr wrap="square" lIns="0" tIns="0" rIns="0" bIns="0" rtlCol="0" anchor="b" anchorCtr="0">
                <a:spAutoFit/>
              </a:bodyPr>
              <a:lstStyle/>
              <a:p>
                <a:pPr algn="ctr" defTabSz="914113" fontAlgn="auto">
                  <a:spcBef>
                    <a:spcPts val="0"/>
                  </a:spcBef>
                  <a:spcAft>
                    <a:spcPts val="0"/>
                  </a:spcAft>
                </a:pPr>
                <a:r>
                  <a:rPr kumimoji="1" lang="zh-CN" altLang="en-US" sz="1000" dirty="0">
                    <a:solidFill>
                      <a:srgbClr val="1D1D1A"/>
                    </a:solidFill>
                    <a:latin typeface="Microsoft YaHei" panose="020B0503020204020204" pitchFamily="34" charset="-122"/>
                    <a:ea typeface="Microsoft YaHei" panose="020B0503020204020204" pitchFamily="34" charset="-122"/>
                  </a:rPr>
                  <a:t>辅助色</a:t>
                </a:r>
              </a:p>
            </p:txBody>
          </p:sp>
          <p:sp>
            <p:nvSpPr>
              <p:cNvPr id="31" name="矩形 16">
                <a:extLst>
                  <a:ext uri="{FF2B5EF4-FFF2-40B4-BE49-F238E27FC236}">
                    <a16:creationId xmlns:a16="http://schemas.microsoft.com/office/drawing/2014/main" id="{306A7598-C00D-994F-82DA-B39F3C2E0AAD}"/>
                  </a:ext>
                </a:extLst>
              </p:cNvPr>
              <p:cNvSpPr/>
              <p:nvPr userDrawn="1"/>
            </p:nvSpPr>
            <p:spPr>
              <a:xfrm>
                <a:off x="12315640" y="4836793"/>
                <a:ext cx="885201" cy="462672"/>
              </a:xfrm>
              <a:prstGeom prst="rect">
                <a:avLst/>
              </a:prstGeom>
              <a:solidFill>
                <a:srgbClr val="F8B53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4113" fontAlgn="auto">
                  <a:spcBef>
                    <a:spcPts val="0"/>
                  </a:spcBef>
                  <a:spcAft>
                    <a:spcPts val="0"/>
                  </a:spcAft>
                </a:pPr>
                <a:r>
                  <a:rPr kumimoji="1" lang="mr-IN" altLang="zh-CN" sz="700" b="1" dirty="0">
                    <a:solidFill>
                      <a:srgbClr val="FFFFFF"/>
                    </a:solidFill>
                    <a:latin typeface="Arial" charset="0"/>
                    <a:ea typeface="Arial" charset="0"/>
                    <a:cs typeface="Arial" charset="0"/>
                  </a:rPr>
                  <a:t>RGB</a:t>
                </a:r>
                <a:r>
                  <a:rPr kumimoji="1" lang="en-US" altLang="zh-CN" sz="700" b="1" dirty="0">
                    <a:solidFill>
                      <a:srgbClr val="FFFFFF"/>
                    </a:solidFill>
                    <a:latin typeface="Arial" charset="0"/>
                    <a:ea typeface="Arial" charset="0"/>
                    <a:cs typeface="Arial" charset="0"/>
                  </a:rPr>
                  <a:t> 248</a:t>
                </a:r>
                <a:r>
                  <a:rPr kumimoji="1" lang="mr-IN" altLang="zh-CN" sz="700" b="1" dirty="0">
                    <a:solidFill>
                      <a:srgbClr val="FFFFFF"/>
                    </a:solidFill>
                    <a:latin typeface="Arial" charset="0"/>
                    <a:ea typeface="Arial" charset="0"/>
                    <a:cs typeface="Arial" charset="0"/>
                  </a:rPr>
                  <a:t>/</a:t>
                </a:r>
                <a:r>
                  <a:rPr kumimoji="1" lang="en-US" altLang="zh-CN" sz="700" b="1" dirty="0">
                    <a:solidFill>
                      <a:srgbClr val="FFFFFF"/>
                    </a:solidFill>
                    <a:latin typeface="Arial" charset="0"/>
                    <a:ea typeface="Arial" charset="0"/>
                    <a:cs typeface="Arial" charset="0"/>
                  </a:rPr>
                  <a:t>181/60</a:t>
                </a:r>
                <a:endParaRPr kumimoji="1" lang="mr-IN" altLang="zh-CN" sz="700" b="1" dirty="0">
                  <a:solidFill>
                    <a:srgbClr val="FFFFFF"/>
                  </a:solidFill>
                  <a:latin typeface="Arial" charset="0"/>
                  <a:ea typeface="Arial" charset="0"/>
                  <a:cs typeface="Arial" charset="0"/>
                </a:endParaRPr>
              </a:p>
            </p:txBody>
          </p:sp>
          <p:sp>
            <p:nvSpPr>
              <p:cNvPr id="32" name="矩形 17">
                <a:extLst>
                  <a:ext uri="{FF2B5EF4-FFF2-40B4-BE49-F238E27FC236}">
                    <a16:creationId xmlns:a16="http://schemas.microsoft.com/office/drawing/2014/main" id="{C1423292-FF2F-A74C-943E-1C3C47534098}"/>
                  </a:ext>
                </a:extLst>
              </p:cNvPr>
              <p:cNvSpPr/>
              <p:nvPr userDrawn="1"/>
            </p:nvSpPr>
            <p:spPr>
              <a:xfrm>
                <a:off x="12315640" y="4319278"/>
                <a:ext cx="885201" cy="462672"/>
              </a:xfrm>
              <a:prstGeom prst="rect">
                <a:avLst/>
              </a:prstGeom>
              <a:solidFill>
                <a:srgbClr val="EB5C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4113" fontAlgn="auto">
                  <a:spcBef>
                    <a:spcPts val="0"/>
                  </a:spcBef>
                  <a:spcAft>
                    <a:spcPts val="0"/>
                  </a:spcAft>
                </a:pPr>
                <a:r>
                  <a:rPr kumimoji="1" lang="mr-IN" altLang="zh-CN" sz="700" b="1" dirty="0">
                    <a:solidFill>
                      <a:srgbClr val="FFFFFF"/>
                    </a:solidFill>
                    <a:latin typeface="Arial" charset="0"/>
                    <a:ea typeface="Arial" charset="0"/>
                    <a:cs typeface="Arial" charset="0"/>
                  </a:rPr>
                  <a:t>RGB</a:t>
                </a:r>
                <a:r>
                  <a:rPr kumimoji="1" lang="en-US" altLang="zh-CN" sz="700" b="1" dirty="0">
                    <a:solidFill>
                      <a:srgbClr val="FFFFFF"/>
                    </a:solidFill>
                    <a:latin typeface="Arial" charset="0"/>
                    <a:ea typeface="Arial" charset="0"/>
                    <a:cs typeface="Arial" charset="0"/>
                  </a:rPr>
                  <a:t> 235</a:t>
                </a:r>
                <a:r>
                  <a:rPr kumimoji="1" lang="mr-IN" altLang="zh-CN" sz="700" b="1" dirty="0">
                    <a:solidFill>
                      <a:srgbClr val="FFFFFF"/>
                    </a:solidFill>
                    <a:latin typeface="Arial" charset="0"/>
                    <a:ea typeface="Arial" charset="0"/>
                    <a:cs typeface="Arial" charset="0"/>
                  </a:rPr>
                  <a:t>/</a:t>
                </a:r>
                <a:r>
                  <a:rPr kumimoji="1" lang="en-US" altLang="zh-CN" sz="700" b="1" dirty="0">
                    <a:solidFill>
                      <a:srgbClr val="FFFFFF"/>
                    </a:solidFill>
                    <a:latin typeface="Arial" charset="0"/>
                    <a:ea typeface="Arial" charset="0"/>
                    <a:cs typeface="Arial" charset="0"/>
                  </a:rPr>
                  <a:t>92/1</a:t>
                </a:r>
                <a:endParaRPr kumimoji="1" lang="mr-IN" altLang="zh-CN" sz="700" b="1" dirty="0">
                  <a:solidFill>
                    <a:srgbClr val="FFFFFF"/>
                  </a:solidFill>
                  <a:latin typeface="Arial" charset="0"/>
                  <a:ea typeface="Arial" charset="0"/>
                  <a:cs typeface="Arial" charset="0"/>
                </a:endParaRPr>
              </a:p>
            </p:txBody>
          </p:sp>
          <p:sp>
            <p:nvSpPr>
              <p:cNvPr id="33" name="矩形 18">
                <a:extLst>
                  <a:ext uri="{FF2B5EF4-FFF2-40B4-BE49-F238E27FC236}">
                    <a16:creationId xmlns:a16="http://schemas.microsoft.com/office/drawing/2014/main" id="{2A29AF15-F5C4-A842-A63B-5DBA549CB92F}"/>
                  </a:ext>
                </a:extLst>
              </p:cNvPr>
              <p:cNvSpPr/>
              <p:nvPr userDrawn="1"/>
            </p:nvSpPr>
            <p:spPr>
              <a:xfrm>
                <a:off x="12315636" y="5880294"/>
                <a:ext cx="911019" cy="462672"/>
              </a:xfrm>
              <a:prstGeom prst="rect">
                <a:avLst/>
              </a:prstGeom>
              <a:solidFill>
                <a:srgbClr val="8989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4113" fontAlgn="auto">
                  <a:spcBef>
                    <a:spcPts val="0"/>
                  </a:spcBef>
                  <a:spcAft>
                    <a:spcPts val="0"/>
                  </a:spcAft>
                </a:pPr>
                <a:r>
                  <a:rPr kumimoji="1" lang="mr-IN" altLang="zh-CN" sz="700" b="1" dirty="0">
                    <a:solidFill>
                      <a:srgbClr val="FFFFFF"/>
                    </a:solidFill>
                    <a:latin typeface="Arial" charset="0"/>
                    <a:ea typeface="Arial" charset="0"/>
                    <a:cs typeface="Arial" charset="0"/>
                  </a:rPr>
                  <a:t>RGB</a:t>
                </a:r>
                <a:r>
                  <a:rPr kumimoji="1" lang="en-US" altLang="zh-CN" sz="700" b="1" dirty="0">
                    <a:solidFill>
                      <a:srgbClr val="FFFFFF"/>
                    </a:solidFill>
                    <a:latin typeface="Arial" charset="0"/>
                    <a:ea typeface="Arial" charset="0"/>
                    <a:cs typeface="Arial" charset="0"/>
                  </a:rPr>
                  <a:t> 137/137/137</a:t>
                </a:r>
                <a:endParaRPr kumimoji="1" lang="mr-IN" altLang="zh-CN" sz="700" b="1" dirty="0">
                  <a:solidFill>
                    <a:srgbClr val="FFFFFF"/>
                  </a:solidFill>
                  <a:latin typeface="Arial" charset="0"/>
                  <a:ea typeface="Arial" charset="0"/>
                  <a:cs typeface="Arial" charset="0"/>
                </a:endParaRPr>
              </a:p>
            </p:txBody>
          </p:sp>
          <p:sp>
            <p:nvSpPr>
              <p:cNvPr id="34" name="矩形 19">
                <a:extLst>
                  <a:ext uri="{FF2B5EF4-FFF2-40B4-BE49-F238E27FC236}">
                    <a16:creationId xmlns:a16="http://schemas.microsoft.com/office/drawing/2014/main" id="{E9EA970A-4D36-BC41-B8BE-40DF553320E7}"/>
                  </a:ext>
                </a:extLst>
              </p:cNvPr>
              <p:cNvSpPr/>
              <p:nvPr userDrawn="1"/>
            </p:nvSpPr>
            <p:spPr>
              <a:xfrm>
                <a:off x="12315636" y="5362779"/>
                <a:ext cx="911019" cy="462672"/>
              </a:xfrm>
              <a:prstGeom prst="rect">
                <a:avLst/>
              </a:prstGeom>
              <a:solidFill>
                <a:srgbClr val="23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4113" fontAlgn="auto">
                  <a:spcBef>
                    <a:spcPts val="0"/>
                  </a:spcBef>
                  <a:spcAft>
                    <a:spcPts val="0"/>
                  </a:spcAft>
                </a:pPr>
                <a:r>
                  <a:rPr kumimoji="1" lang="mr-IN" altLang="zh-CN" sz="700" b="1" dirty="0">
                    <a:solidFill>
                      <a:srgbClr val="FFFFFF"/>
                    </a:solidFill>
                    <a:latin typeface="Arial" charset="0"/>
                    <a:ea typeface="Arial" charset="0"/>
                    <a:cs typeface="Arial" charset="0"/>
                  </a:rPr>
                  <a:t>RGB</a:t>
                </a:r>
                <a:r>
                  <a:rPr kumimoji="1" lang="en-US" altLang="zh-CN" sz="700" b="1" dirty="0">
                    <a:solidFill>
                      <a:srgbClr val="FFFFFF"/>
                    </a:solidFill>
                    <a:latin typeface="Arial" charset="0"/>
                    <a:ea typeface="Arial" charset="0"/>
                    <a:cs typeface="Arial" charset="0"/>
                  </a:rPr>
                  <a:t> 35/24/21</a:t>
                </a:r>
                <a:endParaRPr kumimoji="1" lang="mr-IN" altLang="zh-CN" sz="700" b="1" dirty="0">
                  <a:solidFill>
                    <a:srgbClr val="FFFFFF"/>
                  </a:solidFill>
                  <a:latin typeface="Arial" charset="0"/>
                  <a:ea typeface="Arial" charset="0"/>
                  <a:cs typeface="Arial" charset="0"/>
                </a:endParaRPr>
              </a:p>
            </p:txBody>
          </p:sp>
          <p:sp>
            <p:nvSpPr>
              <p:cNvPr id="35" name="矩形 22">
                <a:extLst>
                  <a:ext uri="{FF2B5EF4-FFF2-40B4-BE49-F238E27FC236}">
                    <a16:creationId xmlns:a16="http://schemas.microsoft.com/office/drawing/2014/main" id="{14EE21FB-1D92-0241-ABA5-5E9A6AEE0DC8}"/>
                  </a:ext>
                </a:extLst>
              </p:cNvPr>
              <p:cNvSpPr/>
              <p:nvPr userDrawn="1"/>
            </p:nvSpPr>
            <p:spPr>
              <a:xfrm>
                <a:off x="12315636" y="6403948"/>
                <a:ext cx="911019" cy="462672"/>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4113" fontAlgn="auto">
                  <a:spcBef>
                    <a:spcPts val="0"/>
                  </a:spcBef>
                  <a:spcAft>
                    <a:spcPts val="0"/>
                  </a:spcAft>
                </a:pPr>
                <a:r>
                  <a:rPr kumimoji="1" lang="mr-IN" altLang="zh-CN" sz="700" b="1" dirty="0">
                    <a:solidFill>
                      <a:srgbClr val="666666"/>
                    </a:solidFill>
                    <a:latin typeface="Arial" charset="0"/>
                    <a:ea typeface="Arial" charset="0"/>
                    <a:cs typeface="Arial" charset="0"/>
                  </a:rPr>
                  <a:t>RGB</a:t>
                </a:r>
                <a:r>
                  <a:rPr kumimoji="1" lang="en-US" altLang="zh-CN" sz="700" b="1" dirty="0">
                    <a:solidFill>
                      <a:srgbClr val="666666"/>
                    </a:solidFill>
                    <a:latin typeface="Arial" charset="0"/>
                    <a:ea typeface="Arial" charset="0"/>
                    <a:cs typeface="Arial" charset="0"/>
                  </a:rPr>
                  <a:t> 221</a:t>
                </a:r>
                <a:r>
                  <a:rPr kumimoji="1" lang="mr-IN" altLang="zh-CN" sz="700" b="1" dirty="0">
                    <a:solidFill>
                      <a:srgbClr val="666666"/>
                    </a:solidFill>
                    <a:latin typeface="Arial" charset="0"/>
                    <a:ea typeface="Arial" charset="0"/>
                    <a:cs typeface="Arial" charset="0"/>
                  </a:rPr>
                  <a:t>/</a:t>
                </a:r>
                <a:r>
                  <a:rPr kumimoji="1" lang="en-US" altLang="zh-CN" sz="700" b="1" dirty="0">
                    <a:solidFill>
                      <a:srgbClr val="666666"/>
                    </a:solidFill>
                    <a:latin typeface="Arial" charset="0"/>
                    <a:ea typeface="Arial" charset="0"/>
                    <a:cs typeface="Arial" charset="0"/>
                  </a:rPr>
                  <a:t>221/221</a:t>
                </a:r>
                <a:endParaRPr kumimoji="1" lang="mr-IN" altLang="zh-CN" sz="700" b="1" dirty="0">
                  <a:solidFill>
                    <a:srgbClr val="666666"/>
                  </a:solidFill>
                  <a:latin typeface="Arial" charset="0"/>
                  <a:ea typeface="Arial" charset="0"/>
                  <a:cs typeface="Arial" charset="0"/>
                </a:endParaRPr>
              </a:p>
            </p:txBody>
          </p:sp>
          <p:sp>
            <p:nvSpPr>
              <p:cNvPr id="36" name="矩形 12">
                <a:extLst>
                  <a:ext uri="{FF2B5EF4-FFF2-40B4-BE49-F238E27FC236}">
                    <a16:creationId xmlns:a16="http://schemas.microsoft.com/office/drawing/2014/main" id="{883734A3-2645-434A-9DCC-1416B6C687CC}"/>
                  </a:ext>
                </a:extLst>
              </p:cNvPr>
              <p:cNvSpPr/>
              <p:nvPr userDrawn="1"/>
            </p:nvSpPr>
            <p:spPr>
              <a:xfrm>
                <a:off x="13288175" y="3785971"/>
                <a:ext cx="885201" cy="462672"/>
              </a:xfrm>
              <a:prstGeom prst="rect">
                <a:avLst/>
              </a:prstGeom>
              <a:solidFill>
                <a:srgbClr val="E98C8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4113" fontAlgn="auto">
                  <a:spcBef>
                    <a:spcPts val="0"/>
                  </a:spcBef>
                  <a:spcAft>
                    <a:spcPts val="0"/>
                  </a:spcAft>
                </a:pPr>
                <a:r>
                  <a:rPr kumimoji="1" lang="mr-IN" altLang="zh-CN" sz="700" b="1" dirty="0">
                    <a:solidFill>
                      <a:srgbClr val="FFFFFF"/>
                    </a:solidFill>
                    <a:latin typeface="Arial" charset="0"/>
                    <a:ea typeface="Arial" charset="0"/>
                    <a:cs typeface="Arial" charset="0"/>
                  </a:rPr>
                  <a:t>RGB</a:t>
                </a:r>
                <a:r>
                  <a:rPr kumimoji="1" lang="en-US" altLang="zh-CN" sz="700" b="1" dirty="0">
                    <a:solidFill>
                      <a:srgbClr val="FFFFFF"/>
                    </a:solidFill>
                    <a:latin typeface="Arial" charset="0"/>
                    <a:ea typeface="Arial" charset="0"/>
                    <a:cs typeface="Arial" charset="0"/>
                  </a:rPr>
                  <a:t> 233</a:t>
                </a:r>
                <a:r>
                  <a:rPr kumimoji="1" lang="mr-IN" altLang="zh-CN" sz="700" b="1" dirty="0">
                    <a:solidFill>
                      <a:srgbClr val="FFFFFF"/>
                    </a:solidFill>
                    <a:latin typeface="Arial" charset="0"/>
                    <a:ea typeface="Arial" charset="0"/>
                    <a:cs typeface="Arial" charset="0"/>
                  </a:rPr>
                  <a:t>/</a:t>
                </a:r>
                <a:r>
                  <a:rPr kumimoji="1" lang="en-US" altLang="zh-CN" sz="700" b="1" dirty="0">
                    <a:solidFill>
                      <a:srgbClr val="FFFFFF"/>
                    </a:solidFill>
                    <a:latin typeface="Arial" charset="0"/>
                    <a:ea typeface="Arial" charset="0"/>
                    <a:cs typeface="Arial" charset="0"/>
                  </a:rPr>
                  <a:t>140/128</a:t>
                </a:r>
                <a:endParaRPr kumimoji="1" lang="mr-IN" altLang="zh-CN" sz="700" b="1" dirty="0">
                  <a:solidFill>
                    <a:srgbClr val="FFFFFF"/>
                  </a:solidFill>
                  <a:latin typeface="Arial" charset="0"/>
                  <a:ea typeface="Arial" charset="0"/>
                  <a:cs typeface="Arial" charset="0"/>
                </a:endParaRPr>
              </a:p>
            </p:txBody>
          </p:sp>
          <p:sp>
            <p:nvSpPr>
              <p:cNvPr id="37" name="矩形 13">
                <a:extLst>
                  <a:ext uri="{FF2B5EF4-FFF2-40B4-BE49-F238E27FC236}">
                    <a16:creationId xmlns:a16="http://schemas.microsoft.com/office/drawing/2014/main" id="{1FF13552-FB3D-134A-A80A-6CFB35DFE1A1}"/>
                  </a:ext>
                </a:extLst>
              </p:cNvPr>
              <p:cNvSpPr/>
              <p:nvPr userDrawn="1"/>
            </p:nvSpPr>
            <p:spPr>
              <a:xfrm>
                <a:off x="13288175" y="3259312"/>
                <a:ext cx="885201" cy="462672"/>
              </a:xfrm>
              <a:prstGeom prst="rect">
                <a:avLst/>
              </a:prstGeom>
              <a:solidFill>
                <a:srgbClr val="A72126"/>
              </a:solidFill>
              <a:ln>
                <a:solidFill>
                  <a:srgbClr val="9F000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4113" fontAlgn="auto">
                  <a:spcBef>
                    <a:spcPts val="0"/>
                  </a:spcBef>
                  <a:spcAft>
                    <a:spcPts val="0"/>
                  </a:spcAft>
                </a:pPr>
                <a:r>
                  <a:rPr kumimoji="1" lang="mr-IN" altLang="zh-CN" sz="700" b="1" dirty="0">
                    <a:solidFill>
                      <a:srgbClr val="FFFFFF"/>
                    </a:solidFill>
                    <a:latin typeface="Arial" charset="0"/>
                    <a:ea typeface="Arial" charset="0"/>
                    <a:cs typeface="Arial" charset="0"/>
                  </a:rPr>
                  <a:t>RGB</a:t>
                </a:r>
                <a:r>
                  <a:rPr kumimoji="1" lang="en-US" altLang="zh-CN" sz="700" b="1" dirty="0">
                    <a:solidFill>
                      <a:srgbClr val="FFFFFF"/>
                    </a:solidFill>
                    <a:latin typeface="Arial" charset="0"/>
                    <a:ea typeface="Arial" charset="0"/>
                    <a:cs typeface="Arial" charset="0"/>
                  </a:rPr>
                  <a:t> 159</a:t>
                </a:r>
                <a:r>
                  <a:rPr kumimoji="1" lang="mr-IN" altLang="zh-CN" sz="700" b="1" dirty="0">
                    <a:solidFill>
                      <a:srgbClr val="FFFFFF"/>
                    </a:solidFill>
                    <a:latin typeface="Arial" charset="0"/>
                    <a:ea typeface="Arial" charset="0"/>
                    <a:cs typeface="Arial" charset="0"/>
                  </a:rPr>
                  <a:t>/</a:t>
                </a:r>
                <a:r>
                  <a:rPr kumimoji="1" lang="en-US" altLang="zh-CN" sz="700" b="1" dirty="0">
                    <a:solidFill>
                      <a:srgbClr val="FFFFFF"/>
                    </a:solidFill>
                    <a:latin typeface="Arial" charset="0"/>
                    <a:ea typeface="Arial" charset="0"/>
                    <a:cs typeface="Arial" charset="0"/>
                  </a:rPr>
                  <a:t>0/1</a:t>
                </a:r>
                <a:endParaRPr kumimoji="1" lang="mr-IN" altLang="zh-CN" sz="700" b="1" dirty="0">
                  <a:solidFill>
                    <a:srgbClr val="FFFFFF"/>
                  </a:solidFill>
                  <a:latin typeface="Arial" charset="0"/>
                  <a:ea typeface="Arial" charset="0"/>
                  <a:cs typeface="Arial" charset="0"/>
                </a:endParaRPr>
              </a:p>
            </p:txBody>
          </p:sp>
          <p:sp>
            <p:nvSpPr>
              <p:cNvPr id="38" name="矩形 16">
                <a:extLst>
                  <a:ext uri="{FF2B5EF4-FFF2-40B4-BE49-F238E27FC236}">
                    <a16:creationId xmlns:a16="http://schemas.microsoft.com/office/drawing/2014/main" id="{0A96471B-CB12-1443-B01F-C14C9112C149}"/>
                  </a:ext>
                </a:extLst>
              </p:cNvPr>
              <p:cNvSpPr/>
              <p:nvPr userDrawn="1"/>
            </p:nvSpPr>
            <p:spPr>
              <a:xfrm>
                <a:off x="13288175" y="4836793"/>
                <a:ext cx="885201" cy="462672"/>
              </a:xfrm>
              <a:prstGeom prst="rect">
                <a:avLst/>
              </a:prstGeom>
              <a:solidFill>
                <a:srgbClr val="F5DC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4113" fontAlgn="auto">
                  <a:spcBef>
                    <a:spcPts val="0"/>
                  </a:spcBef>
                  <a:spcAft>
                    <a:spcPts val="0"/>
                  </a:spcAft>
                </a:pPr>
                <a:r>
                  <a:rPr kumimoji="1" lang="mr-IN" altLang="zh-CN" sz="700" b="1" dirty="0">
                    <a:solidFill>
                      <a:srgbClr val="666666"/>
                    </a:solidFill>
                    <a:latin typeface="Arial" charset="0"/>
                    <a:ea typeface="Arial" charset="0"/>
                    <a:cs typeface="Arial" charset="0"/>
                  </a:rPr>
                  <a:t>RGB</a:t>
                </a:r>
                <a:r>
                  <a:rPr kumimoji="1" lang="en-US" altLang="zh-CN" sz="700" b="1" dirty="0">
                    <a:solidFill>
                      <a:srgbClr val="666666"/>
                    </a:solidFill>
                    <a:latin typeface="Arial" charset="0"/>
                    <a:ea typeface="Arial" charset="0"/>
                    <a:cs typeface="Arial" charset="0"/>
                  </a:rPr>
                  <a:t> 245</a:t>
                </a:r>
                <a:r>
                  <a:rPr kumimoji="1" lang="mr-IN" altLang="zh-CN" sz="700" b="1" dirty="0">
                    <a:solidFill>
                      <a:srgbClr val="666666"/>
                    </a:solidFill>
                    <a:latin typeface="Arial" charset="0"/>
                    <a:ea typeface="Arial" charset="0"/>
                    <a:cs typeface="Arial" charset="0"/>
                  </a:rPr>
                  <a:t>/</a:t>
                </a:r>
                <a:r>
                  <a:rPr kumimoji="1" lang="en-US" altLang="zh-CN" sz="700" b="1" dirty="0">
                    <a:solidFill>
                      <a:srgbClr val="666666"/>
                    </a:solidFill>
                    <a:latin typeface="Arial" charset="0"/>
                    <a:ea typeface="Arial" charset="0"/>
                    <a:cs typeface="Arial" charset="0"/>
                  </a:rPr>
                  <a:t>220/87</a:t>
                </a:r>
                <a:endParaRPr kumimoji="1" lang="mr-IN" altLang="zh-CN" sz="700" b="1" dirty="0">
                  <a:solidFill>
                    <a:srgbClr val="666666"/>
                  </a:solidFill>
                  <a:latin typeface="Arial" charset="0"/>
                  <a:ea typeface="Arial" charset="0"/>
                  <a:cs typeface="Arial" charset="0"/>
                </a:endParaRPr>
              </a:p>
            </p:txBody>
          </p:sp>
          <p:sp>
            <p:nvSpPr>
              <p:cNvPr id="39" name="矩形 17">
                <a:extLst>
                  <a:ext uri="{FF2B5EF4-FFF2-40B4-BE49-F238E27FC236}">
                    <a16:creationId xmlns:a16="http://schemas.microsoft.com/office/drawing/2014/main" id="{61890D59-CF8B-1449-A836-3A304EC9A907}"/>
                  </a:ext>
                </a:extLst>
              </p:cNvPr>
              <p:cNvSpPr/>
              <p:nvPr userDrawn="1"/>
            </p:nvSpPr>
            <p:spPr>
              <a:xfrm>
                <a:off x="13288175" y="4319278"/>
                <a:ext cx="885201" cy="462672"/>
              </a:xfrm>
              <a:prstGeom prst="rect">
                <a:avLst/>
              </a:prstGeom>
              <a:solidFill>
                <a:srgbClr val="F085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4113" fontAlgn="auto">
                  <a:spcBef>
                    <a:spcPts val="0"/>
                  </a:spcBef>
                  <a:spcAft>
                    <a:spcPts val="0"/>
                  </a:spcAft>
                </a:pPr>
                <a:r>
                  <a:rPr kumimoji="1" lang="mr-IN" altLang="zh-CN" sz="700" b="1" dirty="0">
                    <a:solidFill>
                      <a:srgbClr val="FFFFFF"/>
                    </a:solidFill>
                    <a:latin typeface="Arial" charset="0"/>
                    <a:ea typeface="Arial" charset="0"/>
                    <a:cs typeface="Arial" charset="0"/>
                  </a:rPr>
                  <a:t>RGB</a:t>
                </a:r>
                <a:r>
                  <a:rPr kumimoji="1" lang="en-US" altLang="zh-CN" sz="700" b="1" dirty="0">
                    <a:solidFill>
                      <a:srgbClr val="FFFFFF"/>
                    </a:solidFill>
                    <a:latin typeface="Arial" charset="0"/>
                    <a:ea typeface="Arial" charset="0"/>
                    <a:cs typeface="Arial" charset="0"/>
                  </a:rPr>
                  <a:t> 240</a:t>
                </a:r>
                <a:r>
                  <a:rPr kumimoji="1" lang="mr-IN" altLang="zh-CN" sz="700" b="1" dirty="0">
                    <a:solidFill>
                      <a:srgbClr val="FFFFFF"/>
                    </a:solidFill>
                    <a:latin typeface="Arial" charset="0"/>
                    <a:ea typeface="Arial" charset="0"/>
                    <a:cs typeface="Arial" charset="0"/>
                  </a:rPr>
                  <a:t>/</a:t>
                </a:r>
                <a:r>
                  <a:rPr kumimoji="1" lang="en-US" altLang="zh-CN" sz="700" b="1" dirty="0">
                    <a:solidFill>
                      <a:srgbClr val="FFFFFF"/>
                    </a:solidFill>
                    <a:latin typeface="Arial" charset="0"/>
                    <a:ea typeface="Arial" charset="0"/>
                    <a:cs typeface="Arial" charset="0"/>
                  </a:rPr>
                  <a:t>133/0</a:t>
                </a:r>
                <a:endParaRPr kumimoji="1" lang="mr-IN" altLang="zh-CN" sz="700" b="1" dirty="0">
                  <a:solidFill>
                    <a:srgbClr val="FFFFFF"/>
                  </a:solidFill>
                  <a:latin typeface="Arial" charset="0"/>
                  <a:ea typeface="Arial" charset="0"/>
                  <a:cs typeface="Arial" charset="0"/>
                </a:endParaRPr>
              </a:p>
            </p:txBody>
          </p:sp>
          <p:sp>
            <p:nvSpPr>
              <p:cNvPr id="40" name="矩形 18">
                <a:extLst>
                  <a:ext uri="{FF2B5EF4-FFF2-40B4-BE49-F238E27FC236}">
                    <a16:creationId xmlns:a16="http://schemas.microsoft.com/office/drawing/2014/main" id="{0466A1E1-E7C7-FD49-9880-9E44BED19FF5}"/>
                  </a:ext>
                </a:extLst>
              </p:cNvPr>
              <p:cNvSpPr/>
              <p:nvPr userDrawn="1"/>
            </p:nvSpPr>
            <p:spPr>
              <a:xfrm>
                <a:off x="13288171" y="5880294"/>
                <a:ext cx="911019" cy="462672"/>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4113" fontAlgn="auto">
                  <a:spcBef>
                    <a:spcPts val="0"/>
                  </a:spcBef>
                  <a:spcAft>
                    <a:spcPts val="0"/>
                  </a:spcAft>
                </a:pPr>
                <a:r>
                  <a:rPr kumimoji="1" lang="mr-IN" altLang="zh-CN" sz="700" b="1" dirty="0">
                    <a:solidFill>
                      <a:srgbClr val="FFFFFF"/>
                    </a:solidFill>
                    <a:latin typeface="Arial" charset="0"/>
                    <a:ea typeface="Arial" charset="0"/>
                    <a:cs typeface="Arial" charset="0"/>
                  </a:rPr>
                  <a:t>RGB</a:t>
                </a:r>
                <a:r>
                  <a:rPr kumimoji="1" lang="en-US" altLang="zh-CN" sz="700" b="1" dirty="0">
                    <a:solidFill>
                      <a:srgbClr val="FFFFFF"/>
                    </a:solidFill>
                    <a:latin typeface="Arial" charset="0"/>
                    <a:ea typeface="Arial" charset="0"/>
                    <a:cs typeface="Arial" charset="0"/>
                  </a:rPr>
                  <a:t> 181</a:t>
                </a:r>
                <a:r>
                  <a:rPr kumimoji="1" lang="mr-IN" altLang="zh-CN" sz="700" b="1" dirty="0">
                    <a:solidFill>
                      <a:srgbClr val="FFFFFF"/>
                    </a:solidFill>
                    <a:latin typeface="Arial" charset="0"/>
                    <a:ea typeface="Arial" charset="0"/>
                    <a:cs typeface="Arial" charset="0"/>
                  </a:rPr>
                  <a:t>/</a:t>
                </a:r>
                <a:r>
                  <a:rPr kumimoji="1" lang="en-US" altLang="zh-CN" sz="700" b="1" dirty="0">
                    <a:solidFill>
                      <a:srgbClr val="FFFFFF"/>
                    </a:solidFill>
                    <a:latin typeface="Arial" charset="0"/>
                    <a:ea typeface="Arial" charset="0"/>
                    <a:cs typeface="Arial" charset="0"/>
                  </a:rPr>
                  <a:t>181/181</a:t>
                </a:r>
                <a:endParaRPr kumimoji="1" lang="mr-IN" altLang="zh-CN" sz="700" b="1" dirty="0">
                  <a:solidFill>
                    <a:srgbClr val="FFFFFF"/>
                  </a:solidFill>
                  <a:latin typeface="Arial" charset="0"/>
                  <a:ea typeface="Arial" charset="0"/>
                  <a:cs typeface="Arial" charset="0"/>
                </a:endParaRPr>
              </a:p>
            </p:txBody>
          </p:sp>
          <p:sp>
            <p:nvSpPr>
              <p:cNvPr id="42" name="矩形 19">
                <a:extLst>
                  <a:ext uri="{FF2B5EF4-FFF2-40B4-BE49-F238E27FC236}">
                    <a16:creationId xmlns:a16="http://schemas.microsoft.com/office/drawing/2014/main" id="{B21AD6AC-1275-0142-A9EA-D77B26CB40EF}"/>
                  </a:ext>
                </a:extLst>
              </p:cNvPr>
              <p:cNvSpPr/>
              <p:nvPr userDrawn="1"/>
            </p:nvSpPr>
            <p:spPr>
              <a:xfrm>
                <a:off x="13288171" y="5362779"/>
                <a:ext cx="911019" cy="462672"/>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4113" fontAlgn="auto">
                  <a:spcBef>
                    <a:spcPts val="0"/>
                  </a:spcBef>
                  <a:spcAft>
                    <a:spcPts val="0"/>
                  </a:spcAft>
                </a:pPr>
                <a:r>
                  <a:rPr kumimoji="1" lang="mr-IN" altLang="zh-CN" sz="700" b="1" dirty="0">
                    <a:solidFill>
                      <a:srgbClr val="FFFFFF"/>
                    </a:solidFill>
                    <a:latin typeface="Arial" charset="0"/>
                    <a:ea typeface="Arial" charset="0"/>
                    <a:cs typeface="Arial" charset="0"/>
                  </a:rPr>
                  <a:t>RGB</a:t>
                </a:r>
                <a:r>
                  <a:rPr kumimoji="1" lang="en-US" altLang="zh-CN" sz="700" b="1" dirty="0">
                    <a:solidFill>
                      <a:srgbClr val="FFFFFF"/>
                    </a:solidFill>
                    <a:latin typeface="Arial" charset="0"/>
                    <a:ea typeface="Arial" charset="0"/>
                    <a:cs typeface="Arial" charset="0"/>
                  </a:rPr>
                  <a:t> 89</a:t>
                </a:r>
                <a:r>
                  <a:rPr kumimoji="1" lang="mr-IN" altLang="zh-CN" sz="700" b="1" dirty="0">
                    <a:solidFill>
                      <a:srgbClr val="FFFFFF"/>
                    </a:solidFill>
                    <a:latin typeface="Arial" charset="0"/>
                    <a:ea typeface="Arial" charset="0"/>
                    <a:cs typeface="Arial" charset="0"/>
                  </a:rPr>
                  <a:t>/</a:t>
                </a:r>
                <a:r>
                  <a:rPr kumimoji="1" lang="en-US" altLang="zh-CN" sz="700" b="1" dirty="0">
                    <a:solidFill>
                      <a:srgbClr val="FFFFFF"/>
                    </a:solidFill>
                    <a:latin typeface="Arial" charset="0"/>
                    <a:ea typeface="Arial" charset="0"/>
                    <a:cs typeface="Arial" charset="0"/>
                  </a:rPr>
                  <a:t>87/87</a:t>
                </a:r>
                <a:endParaRPr kumimoji="1" lang="mr-IN" altLang="zh-CN" sz="700" b="1" dirty="0">
                  <a:solidFill>
                    <a:srgbClr val="FFFFFF"/>
                  </a:solidFill>
                  <a:latin typeface="Arial" charset="0"/>
                  <a:ea typeface="Arial" charset="0"/>
                  <a:cs typeface="Arial" charset="0"/>
                </a:endParaRPr>
              </a:p>
            </p:txBody>
          </p:sp>
          <p:sp>
            <p:nvSpPr>
              <p:cNvPr id="43" name="矩形 22">
                <a:extLst>
                  <a:ext uri="{FF2B5EF4-FFF2-40B4-BE49-F238E27FC236}">
                    <a16:creationId xmlns:a16="http://schemas.microsoft.com/office/drawing/2014/main" id="{238BAC2A-AE09-A84D-875D-8472236D6610}"/>
                  </a:ext>
                </a:extLst>
              </p:cNvPr>
              <p:cNvSpPr/>
              <p:nvPr userDrawn="1"/>
            </p:nvSpPr>
            <p:spPr>
              <a:xfrm>
                <a:off x="13288171" y="6403948"/>
                <a:ext cx="911019" cy="462672"/>
              </a:xfrm>
              <a:prstGeom prst="rect">
                <a:avLst/>
              </a:prstGeom>
              <a:solidFill>
                <a:srgbClr val="FFFFFF"/>
              </a:solidFill>
              <a:ln w="6350">
                <a:solidFill>
                  <a:schemeClr val="bg1">
                    <a:lumMod val="10000"/>
                    <a:lumOff val="90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4113" fontAlgn="auto">
                  <a:spcBef>
                    <a:spcPts val="0"/>
                  </a:spcBef>
                  <a:spcAft>
                    <a:spcPts val="0"/>
                  </a:spcAft>
                </a:pPr>
                <a:r>
                  <a:rPr kumimoji="1" lang="mr-IN" altLang="zh-CN" sz="700" b="1" dirty="0">
                    <a:solidFill>
                      <a:srgbClr val="666666"/>
                    </a:solidFill>
                    <a:latin typeface="Arial" charset="0"/>
                    <a:ea typeface="Arial" charset="0"/>
                    <a:cs typeface="Arial" charset="0"/>
                  </a:rPr>
                  <a:t>RGB</a:t>
                </a:r>
                <a:r>
                  <a:rPr kumimoji="1" lang="en-US" altLang="zh-CN" sz="700" b="1" dirty="0">
                    <a:solidFill>
                      <a:srgbClr val="666666"/>
                    </a:solidFill>
                    <a:latin typeface="Arial" charset="0"/>
                    <a:ea typeface="Arial" charset="0"/>
                    <a:cs typeface="Arial" charset="0"/>
                  </a:rPr>
                  <a:t> 255</a:t>
                </a:r>
                <a:r>
                  <a:rPr kumimoji="1" lang="mr-IN" altLang="zh-CN" sz="700" b="1" dirty="0">
                    <a:solidFill>
                      <a:srgbClr val="666666"/>
                    </a:solidFill>
                    <a:latin typeface="Arial" charset="0"/>
                    <a:ea typeface="Arial" charset="0"/>
                    <a:cs typeface="Arial" charset="0"/>
                  </a:rPr>
                  <a:t>/</a:t>
                </a:r>
                <a:r>
                  <a:rPr kumimoji="1" lang="en-US" altLang="zh-CN" sz="700" b="1" dirty="0">
                    <a:solidFill>
                      <a:srgbClr val="666666"/>
                    </a:solidFill>
                    <a:latin typeface="Arial" charset="0"/>
                    <a:ea typeface="Arial" charset="0"/>
                    <a:cs typeface="Arial" charset="0"/>
                  </a:rPr>
                  <a:t>255/255</a:t>
                </a:r>
                <a:endParaRPr kumimoji="1" lang="mr-IN" altLang="zh-CN" sz="700" b="1" dirty="0">
                  <a:solidFill>
                    <a:srgbClr val="666666"/>
                  </a:solidFill>
                  <a:latin typeface="Arial" charset="0"/>
                  <a:ea typeface="Arial" charset="0"/>
                  <a:cs typeface="Arial" charset="0"/>
                </a:endParaRPr>
              </a:p>
            </p:txBody>
          </p:sp>
        </p:grpSp>
      </p:grpSp>
    </p:spTree>
    <p:extLst>
      <p:ext uri="{BB962C8B-B14F-4D97-AF65-F5344CB8AC3E}">
        <p14:creationId xmlns:p14="http://schemas.microsoft.com/office/powerpoint/2010/main" val="3403198278"/>
      </p:ext>
    </p:extLst>
  </p:cSld>
  <p:clrMap bg1="lt1" tx1="dk1" bg2="lt2" tx2="dk2" accent1="accent1" accent2="accent2" accent3="accent3" accent4="accent4" accent5="accent5" accent6="accent6" hlink="hlink" folHlink="folHlink"/>
  <p:sldLayoutIdLst>
    <p:sldLayoutId id="2147483689" r:id="rId1"/>
    <p:sldLayoutId id="2147483690" r:id="rId2"/>
    <p:sldLayoutId id="2147483691" r:id="rId3"/>
    <p:sldLayoutId id="2147483694" r:id="rId4"/>
    <p:sldLayoutId id="2147483695" r:id="rId5"/>
  </p:sldLayoutIdLst>
  <p:hf hdr="0" ftr="0" dt="0"/>
  <p:txStyles>
    <p:titleStyle>
      <a:lvl1pPr algn="l" defTabSz="1187323" rtl="0" eaLnBrk="1" latinLnBrk="0" hangingPunct="1">
        <a:lnSpc>
          <a:spcPct val="90000"/>
        </a:lnSpc>
        <a:spcBef>
          <a:spcPct val="0"/>
        </a:spcBef>
        <a:buNone/>
        <a:defRPr sz="5713" kern="1200">
          <a:solidFill>
            <a:schemeClr val="tx1"/>
          </a:solidFill>
          <a:latin typeface="+mj-lt"/>
          <a:ea typeface="+mj-ea"/>
          <a:cs typeface="+mj-cs"/>
        </a:defRPr>
      </a:lvl1pPr>
    </p:titleStyle>
    <p:bodyStyle>
      <a:lvl1pPr marL="296831" indent="-296831" algn="l" defTabSz="1187323" rtl="0" eaLnBrk="1" latinLnBrk="0" hangingPunct="1">
        <a:lnSpc>
          <a:spcPct val="90000"/>
        </a:lnSpc>
        <a:spcBef>
          <a:spcPts val="1299"/>
        </a:spcBef>
        <a:buFont typeface="Arial" panose="020B0604020202020204" pitchFamily="34" charset="0"/>
        <a:buChar char="•"/>
        <a:defRPr sz="3635" kern="1200">
          <a:solidFill>
            <a:schemeClr val="tx1"/>
          </a:solidFill>
          <a:latin typeface="+mn-lt"/>
          <a:ea typeface="+mn-ea"/>
          <a:cs typeface="+mn-cs"/>
        </a:defRPr>
      </a:lvl1pPr>
      <a:lvl2pPr marL="890493" indent="-296831" algn="l" defTabSz="1187323" rtl="0" eaLnBrk="1" latinLnBrk="0" hangingPunct="1">
        <a:lnSpc>
          <a:spcPct val="90000"/>
        </a:lnSpc>
        <a:spcBef>
          <a:spcPts val="650"/>
        </a:spcBef>
        <a:buFont typeface="Arial" panose="020B0604020202020204" pitchFamily="34" charset="0"/>
        <a:buChar char="•"/>
        <a:defRPr sz="3117" kern="1200">
          <a:solidFill>
            <a:schemeClr val="tx1"/>
          </a:solidFill>
          <a:latin typeface="+mn-lt"/>
          <a:ea typeface="+mn-ea"/>
          <a:cs typeface="+mn-cs"/>
        </a:defRPr>
      </a:lvl2pPr>
      <a:lvl3pPr marL="1484155" indent="-296831" algn="l" defTabSz="1187323" rtl="0" eaLnBrk="1" latinLnBrk="0" hangingPunct="1">
        <a:lnSpc>
          <a:spcPct val="90000"/>
        </a:lnSpc>
        <a:spcBef>
          <a:spcPts val="650"/>
        </a:spcBef>
        <a:buFont typeface="Arial" panose="020B0604020202020204" pitchFamily="34" charset="0"/>
        <a:buChar char="•"/>
        <a:defRPr sz="2597" kern="1200">
          <a:solidFill>
            <a:schemeClr val="tx1"/>
          </a:solidFill>
          <a:latin typeface="+mn-lt"/>
          <a:ea typeface="+mn-ea"/>
          <a:cs typeface="+mn-cs"/>
        </a:defRPr>
      </a:lvl3pPr>
      <a:lvl4pPr marL="2077816"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mn-lt"/>
          <a:ea typeface="+mn-ea"/>
          <a:cs typeface="+mn-cs"/>
        </a:defRPr>
      </a:lvl4pPr>
      <a:lvl5pPr marL="2671478"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mn-lt"/>
          <a:ea typeface="+mn-ea"/>
          <a:cs typeface="+mn-cs"/>
        </a:defRPr>
      </a:lvl5pPr>
      <a:lvl6pPr marL="3265140"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mn-lt"/>
          <a:ea typeface="+mn-ea"/>
          <a:cs typeface="+mn-cs"/>
        </a:defRPr>
      </a:lvl6pPr>
      <a:lvl7pPr marL="3858802"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mn-lt"/>
          <a:ea typeface="+mn-ea"/>
          <a:cs typeface="+mn-cs"/>
        </a:defRPr>
      </a:lvl7pPr>
      <a:lvl8pPr marL="4452464"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mn-lt"/>
          <a:ea typeface="+mn-ea"/>
          <a:cs typeface="+mn-cs"/>
        </a:defRPr>
      </a:lvl8pPr>
      <a:lvl9pPr marL="5046125"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mn-lt"/>
          <a:ea typeface="+mn-ea"/>
          <a:cs typeface="+mn-cs"/>
        </a:defRPr>
      </a:lvl9pPr>
    </p:bodyStyle>
    <p:otherStyle>
      <a:defPPr>
        <a:defRPr lang="en-US"/>
      </a:defPPr>
      <a:lvl1pPr marL="0" algn="l" defTabSz="1187323" rtl="0" eaLnBrk="1" latinLnBrk="0" hangingPunct="1">
        <a:defRPr sz="2337" kern="1200">
          <a:solidFill>
            <a:schemeClr val="tx1"/>
          </a:solidFill>
          <a:latin typeface="+mn-lt"/>
          <a:ea typeface="+mn-ea"/>
          <a:cs typeface="+mn-cs"/>
        </a:defRPr>
      </a:lvl1pPr>
      <a:lvl2pPr marL="593663" algn="l" defTabSz="1187323" rtl="0" eaLnBrk="1" latinLnBrk="0" hangingPunct="1">
        <a:defRPr sz="2337" kern="1200">
          <a:solidFill>
            <a:schemeClr val="tx1"/>
          </a:solidFill>
          <a:latin typeface="+mn-lt"/>
          <a:ea typeface="+mn-ea"/>
          <a:cs typeface="+mn-cs"/>
        </a:defRPr>
      </a:lvl2pPr>
      <a:lvl3pPr marL="1187323" algn="l" defTabSz="1187323" rtl="0" eaLnBrk="1" latinLnBrk="0" hangingPunct="1">
        <a:defRPr sz="2337" kern="1200">
          <a:solidFill>
            <a:schemeClr val="tx1"/>
          </a:solidFill>
          <a:latin typeface="+mn-lt"/>
          <a:ea typeface="+mn-ea"/>
          <a:cs typeface="+mn-cs"/>
        </a:defRPr>
      </a:lvl3pPr>
      <a:lvl4pPr marL="1780987" algn="l" defTabSz="1187323" rtl="0" eaLnBrk="1" latinLnBrk="0" hangingPunct="1">
        <a:defRPr sz="2337" kern="1200">
          <a:solidFill>
            <a:schemeClr val="tx1"/>
          </a:solidFill>
          <a:latin typeface="+mn-lt"/>
          <a:ea typeface="+mn-ea"/>
          <a:cs typeface="+mn-cs"/>
        </a:defRPr>
      </a:lvl4pPr>
      <a:lvl5pPr marL="2374647" algn="l" defTabSz="1187323" rtl="0" eaLnBrk="1" latinLnBrk="0" hangingPunct="1">
        <a:defRPr sz="2337" kern="1200">
          <a:solidFill>
            <a:schemeClr val="tx1"/>
          </a:solidFill>
          <a:latin typeface="+mn-lt"/>
          <a:ea typeface="+mn-ea"/>
          <a:cs typeface="+mn-cs"/>
        </a:defRPr>
      </a:lvl5pPr>
      <a:lvl6pPr marL="2968309" algn="l" defTabSz="1187323" rtl="0" eaLnBrk="1" latinLnBrk="0" hangingPunct="1">
        <a:defRPr sz="2337" kern="1200">
          <a:solidFill>
            <a:schemeClr val="tx1"/>
          </a:solidFill>
          <a:latin typeface="+mn-lt"/>
          <a:ea typeface="+mn-ea"/>
          <a:cs typeface="+mn-cs"/>
        </a:defRPr>
      </a:lvl6pPr>
      <a:lvl7pPr marL="3561971" algn="l" defTabSz="1187323" rtl="0" eaLnBrk="1" latinLnBrk="0" hangingPunct="1">
        <a:defRPr sz="2337" kern="1200">
          <a:solidFill>
            <a:schemeClr val="tx1"/>
          </a:solidFill>
          <a:latin typeface="+mn-lt"/>
          <a:ea typeface="+mn-ea"/>
          <a:cs typeface="+mn-cs"/>
        </a:defRPr>
      </a:lvl7pPr>
      <a:lvl8pPr marL="4155634" algn="l" defTabSz="1187323" rtl="0" eaLnBrk="1" latinLnBrk="0" hangingPunct="1">
        <a:defRPr sz="2337" kern="1200">
          <a:solidFill>
            <a:schemeClr val="tx1"/>
          </a:solidFill>
          <a:latin typeface="+mn-lt"/>
          <a:ea typeface="+mn-ea"/>
          <a:cs typeface="+mn-cs"/>
        </a:defRPr>
      </a:lvl8pPr>
      <a:lvl9pPr marL="4749295" algn="l" defTabSz="1187323" rtl="0" eaLnBrk="1" latinLnBrk="0" hangingPunct="1">
        <a:defRPr sz="2337"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1">
          <p15:clr>
            <a:srgbClr val="F26B43"/>
          </p15:clr>
        </p15:guide>
        <p15:guide id="2" pos="3842">
          <p15:clr>
            <a:srgbClr val="F26B43"/>
          </p15:clr>
        </p15:guide>
        <p15:guide id="3" pos="458">
          <p15:clr>
            <a:srgbClr val="F26B43"/>
          </p15:clr>
        </p15:guide>
        <p15:guide id="4" pos="7225">
          <p15:clr>
            <a:srgbClr val="F26B43"/>
          </p15:clr>
        </p15:guide>
        <p15:guide id="5" orient="horz" pos="4100">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xml.rels><?xml version="1.0" encoding="UTF-8" standalone="yes"?>
<Relationships xmlns="http://schemas.openxmlformats.org/package/2006/relationships"><Relationship Id="rId3" Type="http://schemas.openxmlformats.org/officeDocument/2006/relationships/hyperlink" Target="https://www.3gpp.org/ftp/tsg_sa/WG1_Serv/TSGS1_94e_ElectronicMeeting/Docs/S1-211085.zip" TargetMode="External"/><Relationship Id="rId2" Type="http://schemas.openxmlformats.org/officeDocument/2006/relationships/hyperlink" Target="https://portal.3gpp.org/desktopmodules/Specifications/SpecificationDetails.aspx?specificationId=3773"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hyperlink" Target="https://www.3gpp.org/ftp/tsg_sa/WG1_Serv/TSGS1_94e_ElectronicMeeting/Docs/S1-211085.zip" TargetMode="External"/><Relationship Id="rId2" Type="http://schemas.openxmlformats.org/officeDocument/2006/relationships/hyperlink" Target="https://portal.3gpp.org/desktopmodules/Specifications/SpecificationDetails.aspx?specificationId=3773" TargetMode="External"/><Relationship Id="rId1" Type="http://schemas.openxmlformats.org/officeDocument/2006/relationships/slideLayout" Target="../slideLayouts/slideLayout2.xml"/><Relationship Id="rId4" Type="http://schemas.openxmlformats.org/officeDocument/2006/relationships/hyperlink" Target="https://www.3gpp.org/ftp/tsg_sa/WG1_Serv/TSGS1_94e_ElectronicMeeting/Docs/S1-211095.zip" TargetMode="External"/></Relationships>
</file>

<file path=ppt/slides/_rels/slide8.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6.jpeg"/><Relationship Id="rId7" Type="http://schemas.openxmlformats.org/officeDocument/2006/relationships/image" Target="../media/image10.jpeg"/><Relationship Id="rId12" Type="http://schemas.openxmlformats.org/officeDocument/2006/relationships/image" Target="../media/image15.jpeg"/><Relationship Id="rId2" Type="http://schemas.openxmlformats.org/officeDocument/2006/relationships/image" Target="../media/image5.jpeg"/><Relationship Id="rId1" Type="http://schemas.openxmlformats.org/officeDocument/2006/relationships/slideLayout" Target="../slideLayouts/slideLayout2.xml"/><Relationship Id="rId6" Type="http://schemas.openxmlformats.org/officeDocument/2006/relationships/image" Target="../media/image9.png"/><Relationship Id="rId11" Type="http://schemas.openxmlformats.org/officeDocument/2006/relationships/image" Target="../media/image14.png"/><Relationship Id="rId5" Type="http://schemas.openxmlformats.org/officeDocument/2006/relationships/image" Target="../media/image8.jpeg"/><Relationship Id="rId10" Type="http://schemas.openxmlformats.org/officeDocument/2006/relationships/image" Target="../media/image13.png"/><Relationship Id="rId4" Type="http://schemas.openxmlformats.org/officeDocument/2006/relationships/image" Target="../media/image7.jpeg"/><Relationship Id="rId9" Type="http://schemas.openxmlformats.org/officeDocument/2006/relationships/image" Target="../media/image12.emf"/></Relationships>
</file>

<file path=ppt/slides/_rels/slide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19.jpeg"/><Relationship Id="rId5" Type="http://schemas.openxmlformats.org/officeDocument/2006/relationships/image" Target="../media/image18.jpeg"/><Relationship Id="rId4" Type="http://schemas.openxmlformats.org/officeDocument/2006/relationships/image" Target="../media/image1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内容占位符 6">
            <a:extLst>
              <a:ext uri="{FF2B5EF4-FFF2-40B4-BE49-F238E27FC236}">
                <a16:creationId xmlns:a16="http://schemas.microsoft.com/office/drawing/2014/main" id="{E70936A9-FA99-4F41-BCBC-AFE8CD3063E4}"/>
              </a:ext>
            </a:extLst>
          </p:cNvPr>
          <p:cNvSpPr>
            <a:spLocks noGrp="1"/>
          </p:cNvSpPr>
          <p:nvPr>
            <p:ph sz="quarter" idx="37"/>
          </p:nvPr>
        </p:nvSpPr>
        <p:spPr/>
        <p:txBody>
          <a:bodyPr/>
          <a:lstStyle/>
          <a:p>
            <a:endParaRPr lang="zh-CN" altLang="en-US" dirty="0"/>
          </a:p>
        </p:txBody>
      </p:sp>
      <p:sp>
        <p:nvSpPr>
          <p:cNvPr id="3" name="文本占位符 2"/>
          <p:cNvSpPr>
            <a:spLocks noGrp="1"/>
          </p:cNvSpPr>
          <p:nvPr>
            <p:ph type="body" sz="quarter" idx="35"/>
          </p:nvPr>
        </p:nvSpPr>
        <p:spPr/>
        <p:txBody>
          <a:bodyPr/>
          <a:lstStyle/>
          <a:p>
            <a:r>
              <a:rPr lang="en-US" altLang="zh-CN" sz="1800" dirty="0"/>
              <a:t>2021.4</a:t>
            </a:r>
            <a:endParaRPr lang="zh-CN" altLang="en-US" sz="1800" dirty="0"/>
          </a:p>
        </p:txBody>
      </p:sp>
      <p:sp>
        <p:nvSpPr>
          <p:cNvPr id="5" name="文本占位符 4"/>
          <p:cNvSpPr>
            <a:spLocks noGrp="1"/>
          </p:cNvSpPr>
          <p:nvPr>
            <p:ph type="body" sz="quarter" idx="38"/>
          </p:nvPr>
        </p:nvSpPr>
        <p:spPr/>
        <p:txBody>
          <a:bodyPr/>
          <a:lstStyle/>
          <a:p>
            <a:r>
              <a:rPr lang="en-US" altLang="zh-CN" dirty="0" smtClean="0"/>
              <a:t>SID – Study Network of Networks </a:t>
            </a:r>
            <a:endParaRPr lang="zh-CN" altLang="en-US" dirty="0"/>
          </a:p>
        </p:txBody>
      </p:sp>
      <p:pic>
        <p:nvPicPr>
          <p:cNvPr id="12" name="图片 11">
            <a:extLst>
              <a:ext uri="{FF2B5EF4-FFF2-40B4-BE49-F238E27FC236}">
                <a16:creationId xmlns:a16="http://schemas.microsoft.com/office/drawing/2014/main" id="{8A190937-9540-4D5F-933D-A8D973E8E407}"/>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857647" y="400505"/>
            <a:ext cx="979572" cy="257702"/>
          </a:xfrm>
          <a:prstGeom prst="rect">
            <a:avLst/>
          </a:prstGeom>
        </p:spPr>
      </p:pic>
    </p:spTree>
    <p:extLst>
      <p:ext uri="{BB962C8B-B14F-4D97-AF65-F5344CB8AC3E}">
        <p14:creationId xmlns:p14="http://schemas.microsoft.com/office/powerpoint/2010/main" val="95633984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38"/>
          </p:nvPr>
        </p:nvSpPr>
        <p:spPr/>
        <p:txBody>
          <a:bodyPr/>
          <a:lstStyle/>
          <a:p>
            <a:r>
              <a:rPr lang="en-US" dirty="0" smtClean="0"/>
              <a:t>Example NETNET with PRAS</a:t>
            </a:r>
            <a:endParaRPr lang="en-US" dirty="0"/>
          </a:p>
        </p:txBody>
      </p:sp>
      <p:pic>
        <p:nvPicPr>
          <p:cNvPr id="4"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38200" y="2509706"/>
            <a:ext cx="6156325" cy="1860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4"/>
          <p:cNvSpPr txBox="1"/>
          <p:nvPr/>
        </p:nvSpPr>
        <p:spPr>
          <a:xfrm>
            <a:off x="6820349" y="4227756"/>
            <a:ext cx="4405437" cy="1200329"/>
          </a:xfrm>
          <a:prstGeom prst="rect">
            <a:avLst/>
          </a:prstGeom>
          <a:noFill/>
        </p:spPr>
        <p:txBody>
          <a:bodyPr wrap="none" rtlCol="0">
            <a:spAutoFit/>
          </a:bodyPr>
          <a:lstStyle/>
          <a:p>
            <a:r>
              <a:rPr lang="en-US" dirty="0"/>
              <a:t>Legend</a:t>
            </a:r>
          </a:p>
          <a:p>
            <a:r>
              <a:rPr lang="en-US" dirty="0"/>
              <a:t>PRAS – Premises Radio Access System</a:t>
            </a:r>
          </a:p>
          <a:p>
            <a:r>
              <a:rPr lang="en-US" dirty="0"/>
              <a:t>CPN – Customer Premises Network (NETNET)</a:t>
            </a:r>
          </a:p>
          <a:p>
            <a:r>
              <a:rPr lang="en-US" dirty="0" err="1"/>
              <a:t>eRG</a:t>
            </a:r>
            <a:r>
              <a:rPr lang="en-US" dirty="0"/>
              <a:t> – evolved Residential Gateway </a:t>
            </a:r>
          </a:p>
        </p:txBody>
      </p:sp>
    </p:spTree>
    <p:extLst>
      <p:ext uri="{BB962C8B-B14F-4D97-AF65-F5344CB8AC3E}">
        <p14:creationId xmlns:p14="http://schemas.microsoft.com/office/powerpoint/2010/main" val="308391186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占位符 4">
            <a:extLst>
              <a:ext uri="{FF2B5EF4-FFF2-40B4-BE49-F238E27FC236}">
                <a16:creationId xmlns:a16="http://schemas.microsoft.com/office/drawing/2014/main" id="{B4A5D293-087E-4F8D-9822-5016A4BF7676}"/>
              </a:ext>
            </a:extLst>
          </p:cNvPr>
          <p:cNvSpPr>
            <a:spLocks noGrp="1"/>
          </p:cNvSpPr>
          <p:nvPr>
            <p:ph type="body" sz="quarter" idx="58"/>
          </p:nvPr>
        </p:nvSpPr>
        <p:spPr/>
        <p:txBody>
          <a:bodyPr/>
          <a:lstStyle/>
          <a:p>
            <a:endParaRPr lang="zh-CN" altLang="en-US" dirty="0"/>
          </a:p>
        </p:txBody>
      </p:sp>
    </p:spTree>
    <p:extLst>
      <p:ext uri="{BB962C8B-B14F-4D97-AF65-F5344CB8AC3E}">
        <p14:creationId xmlns:p14="http://schemas.microsoft.com/office/powerpoint/2010/main" val="90538577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28"/>
          </p:nvPr>
        </p:nvSpPr>
        <p:spPr/>
        <p:txBody>
          <a:bodyPr/>
          <a:lstStyle/>
          <a:p>
            <a:pPr marL="228600" lvl="0" indent="-228600" defTabSz="914400">
              <a:lnSpc>
                <a:spcPct val="90000"/>
              </a:lnSpc>
              <a:buFont typeface="Arial" panose="020B0604020202020204" pitchFamily="34" charset="0"/>
              <a:buChar char="•"/>
            </a:pPr>
            <a:r>
              <a:rPr lang="en-US" sz="2800" dirty="0">
                <a:solidFill>
                  <a:prstClr val="black"/>
                </a:solidFill>
                <a:latin typeface="Calibri" panose="020F0502020204030204"/>
                <a:ea typeface="+mn-ea"/>
                <a:cs typeface="+mn-cs"/>
              </a:rPr>
              <a:t>Combination of 2 SA1 studies</a:t>
            </a:r>
          </a:p>
          <a:p>
            <a:pPr marL="685800" lvl="1" indent="-228600" defTabSz="914400">
              <a:buFont typeface="Arial" panose="020B0604020202020204" pitchFamily="34" charset="0"/>
              <a:buChar char="•"/>
            </a:pPr>
            <a:r>
              <a:rPr lang="en-US" sz="2400" dirty="0">
                <a:solidFill>
                  <a:prstClr val="black"/>
                </a:solidFill>
                <a:latin typeface="Calibri" panose="020F0502020204030204"/>
                <a:ea typeface="+mn-ea"/>
                <a:cs typeface="+mn-cs"/>
              </a:rPr>
              <a:t>PIN &amp; RESIDENT</a:t>
            </a:r>
          </a:p>
          <a:p>
            <a:pPr marL="228600" lvl="0" indent="-228600" defTabSz="914400">
              <a:lnSpc>
                <a:spcPct val="90000"/>
              </a:lnSpc>
              <a:buFont typeface="Arial" panose="020B0604020202020204" pitchFamily="34" charset="0"/>
              <a:buChar char="•"/>
            </a:pPr>
            <a:r>
              <a:rPr lang="en-US" sz="2800" dirty="0">
                <a:solidFill>
                  <a:prstClr val="black"/>
                </a:solidFill>
                <a:latin typeface="Calibri" panose="020F0502020204030204"/>
                <a:ea typeface="+mn-ea"/>
                <a:cs typeface="+mn-cs"/>
              </a:rPr>
              <a:t>Personal </a:t>
            </a:r>
            <a:r>
              <a:rPr lang="en-US" sz="2800" dirty="0" err="1">
                <a:solidFill>
                  <a:prstClr val="black"/>
                </a:solidFill>
                <a:latin typeface="Calibri" panose="020F0502020204030204"/>
                <a:ea typeface="+mn-ea"/>
                <a:cs typeface="+mn-cs"/>
              </a:rPr>
              <a:t>IoT</a:t>
            </a:r>
            <a:r>
              <a:rPr lang="en-US" sz="2800" dirty="0">
                <a:solidFill>
                  <a:prstClr val="black"/>
                </a:solidFill>
                <a:latin typeface="Calibri" panose="020F0502020204030204"/>
                <a:ea typeface="+mn-ea"/>
                <a:cs typeface="+mn-cs"/>
              </a:rPr>
              <a:t> Networks</a:t>
            </a:r>
          </a:p>
          <a:p>
            <a:pPr marL="685800" lvl="1" indent="-228600" defTabSz="914400">
              <a:buFont typeface="Arial" panose="020B0604020202020204" pitchFamily="34" charset="0"/>
              <a:buChar char="•"/>
            </a:pPr>
            <a:r>
              <a:rPr lang="en-US" sz="2400" dirty="0">
                <a:solidFill>
                  <a:prstClr val="black"/>
                </a:solidFill>
                <a:latin typeface="Calibri" panose="020F0502020204030204"/>
                <a:ea typeface="+mn-ea"/>
                <a:cs typeface="+mn-cs"/>
              </a:rPr>
              <a:t>2 eco systems studies, Smart Home/Office and Wearables.  PINs consist of collection of PIN Elements that mainly use PIN direct connections and can be managed and created locally or in the 5G core network.</a:t>
            </a:r>
          </a:p>
          <a:p>
            <a:pPr marL="1143000" lvl="2" indent="-228600" defTabSz="914400">
              <a:buFont typeface="Arial" panose="020B0604020202020204" pitchFamily="34" charset="0"/>
              <a:buChar char="•"/>
            </a:pPr>
            <a:r>
              <a:rPr lang="en-US" sz="2000" dirty="0">
                <a:solidFill>
                  <a:prstClr val="black"/>
                </a:solidFill>
                <a:latin typeface="Calibri" panose="020F0502020204030204"/>
                <a:ea typeface="+mn-ea"/>
                <a:cs typeface="+mn-cs"/>
              </a:rPr>
              <a:t>Terms can be found in TR </a:t>
            </a:r>
            <a:r>
              <a:rPr lang="en-US" sz="2000" dirty="0">
                <a:solidFill>
                  <a:prstClr val="black"/>
                </a:solidFill>
                <a:latin typeface="Calibri" panose="020F0502020204030204"/>
                <a:ea typeface="+mn-ea"/>
                <a:cs typeface="+mn-cs"/>
                <a:hlinkClick r:id="rId2"/>
              </a:rPr>
              <a:t>22.859</a:t>
            </a:r>
            <a:r>
              <a:rPr lang="en-US" sz="2000" dirty="0">
                <a:solidFill>
                  <a:prstClr val="black"/>
                </a:solidFill>
                <a:latin typeface="Calibri" panose="020F0502020204030204"/>
                <a:ea typeface="+mn-ea"/>
                <a:cs typeface="+mn-cs"/>
              </a:rPr>
              <a:t> &amp; </a:t>
            </a:r>
            <a:r>
              <a:rPr lang="en-US" sz="2000" dirty="0">
                <a:solidFill>
                  <a:prstClr val="black"/>
                </a:solidFill>
                <a:latin typeface="Calibri" panose="020F0502020204030204"/>
                <a:ea typeface="+mn-ea"/>
                <a:cs typeface="+mn-cs"/>
                <a:hlinkClick r:id="rId3"/>
              </a:rPr>
              <a:t>S1-211085</a:t>
            </a:r>
            <a:endParaRPr lang="en-US" sz="2000" dirty="0">
              <a:solidFill>
                <a:prstClr val="black"/>
              </a:solidFill>
              <a:latin typeface="Calibri" panose="020F0502020204030204"/>
              <a:ea typeface="+mn-ea"/>
              <a:cs typeface="+mn-cs"/>
            </a:endParaRPr>
          </a:p>
          <a:p>
            <a:pPr marL="228600" lvl="0" indent="-228600" defTabSz="914400">
              <a:lnSpc>
                <a:spcPct val="90000"/>
              </a:lnSpc>
              <a:buFont typeface="Arial" panose="020B0604020202020204" pitchFamily="34" charset="0"/>
              <a:buChar char="•"/>
            </a:pPr>
            <a:r>
              <a:rPr lang="en-US" sz="2800" dirty="0">
                <a:solidFill>
                  <a:prstClr val="black"/>
                </a:solidFill>
                <a:latin typeface="Calibri" panose="020F0502020204030204"/>
                <a:ea typeface="+mn-ea"/>
                <a:cs typeface="+mn-cs"/>
              </a:rPr>
              <a:t>RESIDENT</a:t>
            </a:r>
          </a:p>
          <a:p>
            <a:pPr marL="685800" lvl="1" indent="-228600" defTabSz="914400">
              <a:buFont typeface="Arial" panose="020B0604020202020204" pitchFamily="34" charset="0"/>
              <a:buChar char="•"/>
            </a:pPr>
            <a:r>
              <a:rPr lang="en-US" sz="2400" dirty="0">
                <a:solidFill>
                  <a:prstClr val="black"/>
                </a:solidFill>
                <a:latin typeface="Calibri" panose="020F0502020204030204"/>
                <a:ea typeface="+mn-ea"/>
                <a:cs typeface="+mn-cs"/>
              </a:rPr>
              <a:t>Similar to the Smart Home / Office but more centered around traditional home/office LANs (i.e. local network) with the inclusion of a home base station that allows legacy devices to obtain service(s) from the local network.</a:t>
            </a:r>
          </a:p>
        </p:txBody>
      </p:sp>
      <p:sp>
        <p:nvSpPr>
          <p:cNvPr id="3" name="Text Placeholder 2"/>
          <p:cNvSpPr>
            <a:spLocks noGrp="1"/>
          </p:cNvSpPr>
          <p:nvPr>
            <p:ph type="body" sz="quarter" idx="38"/>
          </p:nvPr>
        </p:nvSpPr>
        <p:spPr/>
        <p:txBody>
          <a:bodyPr/>
          <a:lstStyle/>
          <a:p>
            <a:r>
              <a:rPr lang="en-US" dirty="0" smtClean="0"/>
              <a:t>What is a NETNET</a:t>
            </a:r>
            <a:endParaRPr lang="en-US" dirty="0"/>
          </a:p>
        </p:txBody>
      </p:sp>
    </p:spTree>
    <p:extLst>
      <p:ext uri="{BB962C8B-B14F-4D97-AF65-F5344CB8AC3E}">
        <p14:creationId xmlns:p14="http://schemas.microsoft.com/office/powerpoint/2010/main" val="71333868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28"/>
          </p:nvPr>
        </p:nvSpPr>
        <p:spPr/>
        <p:txBody>
          <a:bodyPr>
            <a:normAutofit fontScale="92500" lnSpcReduction="10000"/>
          </a:bodyPr>
          <a:lstStyle/>
          <a:p>
            <a:pPr marL="228600" lvl="0" indent="-228600" defTabSz="914400">
              <a:lnSpc>
                <a:spcPct val="90000"/>
              </a:lnSpc>
              <a:buFont typeface="Arial" panose="020B0604020202020204" pitchFamily="34" charset="0"/>
              <a:buChar char="•"/>
            </a:pPr>
            <a:r>
              <a:rPr lang="en-US" sz="2600" dirty="0">
                <a:solidFill>
                  <a:prstClr val="black"/>
                </a:solidFill>
                <a:latin typeface="Calibri" panose="020F0502020204030204"/>
                <a:ea typeface="+mn-ea"/>
                <a:cs typeface="+mn-cs"/>
              </a:rPr>
              <a:t>(Pro)consumers / Enterprises are building more and more networks, millions of devices creating traffic.</a:t>
            </a:r>
          </a:p>
          <a:p>
            <a:pPr marL="685800" lvl="1" indent="-228600" defTabSz="914400">
              <a:buFont typeface="Arial" panose="020B0604020202020204" pitchFamily="34" charset="0"/>
              <a:buChar char="•"/>
            </a:pPr>
            <a:r>
              <a:rPr lang="en-US" sz="2200" dirty="0">
                <a:solidFill>
                  <a:prstClr val="black"/>
                </a:solidFill>
                <a:latin typeface="Calibri" panose="020F0502020204030204"/>
                <a:ea typeface="+mn-ea"/>
                <a:cs typeface="+mn-cs"/>
              </a:rPr>
              <a:t>Underlying technologies (WLAN, ZigBee®, Z-wave®, Bluetooth®), even though </a:t>
            </a:r>
            <a:r>
              <a:rPr lang="en-US" sz="2200" dirty="0" smtClean="0">
                <a:solidFill>
                  <a:prstClr val="black"/>
                </a:solidFill>
                <a:latin typeface="Calibri" panose="020F0502020204030204"/>
                <a:ea typeface="+mn-ea"/>
                <a:cs typeface="+mn-cs"/>
              </a:rPr>
              <a:t>mature:</a:t>
            </a:r>
            <a:endParaRPr lang="en-US" sz="2200" dirty="0">
              <a:solidFill>
                <a:prstClr val="black"/>
              </a:solidFill>
              <a:latin typeface="Calibri" panose="020F0502020204030204"/>
              <a:ea typeface="+mn-ea"/>
              <a:cs typeface="+mn-cs"/>
            </a:endParaRPr>
          </a:p>
          <a:p>
            <a:pPr marL="1143000" lvl="2" indent="-228600" defTabSz="914400">
              <a:buFont typeface="Arial" panose="020B0604020202020204" pitchFamily="34" charset="0"/>
              <a:buChar char="•"/>
            </a:pPr>
            <a:r>
              <a:rPr lang="en-US" sz="1900" dirty="0">
                <a:solidFill>
                  <a:prstClr val="black"/>
                </a:solidFill>
                <a:latin typeface="Calibri" panose="020F0502020204030204"/>
                <a:ea typeface="+mn-ea"/>
                <a:cs typeface="+mn-cs"/>
              </a:rPr>
              <a:t>challenge to deploy, maintain, migrate devices in networks.</a:t>
            </a:r>
          </a:p>
          <a:p>
            <a:pPr marL="1143000" lvl="2" indent="-228600" defTabSz="914400">
              <a:buFont typeface="Arial" panose="020B0604020202020204" pitchFamily="34" charset="0"/>
              <a:buChar char="•"/>
            </a:pPr>
            <a:r>
              <a:rPr lang="en-US" sz="1900" dirty="0">
                <a:solidFill>
                  <a:prstClr val="black"/>
                </a:solidFill>
                <a:latin typeface="Calibri" panose="020F0502020204030204"/>
                <a:ea typeface="+mn-ea"/>
                <a:cs typeface="+mn-cs"/>
              </a:rPr>
              <a:t>Security and data privacy are not high</a:t>
            </a:r>
            <a:br>
              <a:rPr lang="en-US" sz="1900" dirty="0">
                <a:solidFill>
                  <a:prstClr val="black"/>
                </a:solidFill>
                <a:latin typeface="Calibri" panose="020F0502020204030204"/>
                <a:ea typeface="+mn-ea"/>
                <a:cs typeface="+mn-cs"/>
              </a:rPr>
            </a:br>
            <a:r>
              <a:rPr lang="en-US" sz="1900" dirty="0">
                <a:solidFill>
                  <a:srgbClr val="FF0000"/>
                </a:solidFill>
                <a:latin typeface="Calibri" panose="020F0502020204030204"/>
                <a:ea typeface="+mn-ea"/>
                <a:cs typeface="+mn-cs"/>
              </a:rPr>
              <a:t>See speaker notes for references</a:t>
            </a:r>
          </a:p>
          <a:p>
            <a:pPr marL="1143000" lvl="2" indent="-228600" defTabSz="914400">
              <a:buFont typeface="Arial" panose="020B0604020202020204" pitchFamily="34" charset="0"/>
              <a:buChar char="•"/>
            </a:pPr>
            <a:r>
              <a:rPr lang="en-US" sz="1900" dirty="0">
                <a:solidFill>
                  <a:prstClr val="black"/>
                </a:solidFill>
                <a:latin typeface="Calibri" panose="020F0502020204030204"/>
                <a:ea typeface="+mn-ea"/>
                <a:cs typeface="+mn-cs"/>
              </a:rPr>
              <a:t>No roaming support (see slide </a:t>
            </a:r>
            <a:r>
              <a:rPr lang="en-US" sz="1900" dirty="0" smtClean="0">
                <a:solidFill>
                  <a:prstClr val="black"/>
                </a:solidFill>
                <a:latin typeface="Calibri" panose="020F0502020204030204"/>
                <a:ea typeface="+mn-ea"/>
                <a:cs typeface="+mn-cs"/>
              </a:rPr>
              <a:t>9 </a:t>
            </a:r>
            <a:r>
              <a:rPr lang="en-US" sz="1900" dirty="0">
                <a:solidFill>
                  <a:prstClr val="black"/>
                </a:solidFill>
                <a:latin typeface="Calibri" panose="020F0502020204030204"/>
                <a:ea typeface="+mn-ea"/>
                <a:cs typeface="+mn-cs"/>
              </a:rPr>
              <a:t>for one </a:t>
            </a:r>
            <a:r>
              <a:rPr lang="en-US" sz="1900" dirty="0" err="1">
                <a:solidFill>
                  <a:prstClr val="black"/>
                </a:solidFill>
                <a:latin typeface="Calibri" panose="020F0502020204030204"/>
                <a:ea typeface="+mn-ea"/>
                <a:cs typeface="+mn-cs"/>
              </a:rPr>
              <a:t>usecase</a:t>
            </a:r>
            <a:r>
              <a:rPr lang="en-US" sz="1900" dirty="0" smtClean="0">
                <a:solidFill>
                  <a:prstClr val="black"/>
                </a:solidFill>
                <a:latin typeface="Calibri" panose="020F0502020204030204"/>
                <a:ea typeface="+mn-ea"/>
                <a:cs typeface="+mn-cs"/>
              </a:rPr>
              <a:t>)</a:t>
            </a:r>
          </a:p>
          <a:p>
            <a:pPr marL="914400" lvl="2" defTabSz="914400"/>
            <a:r>
              <a:rPr lang="en-US" sz="1900" dirty="0" smtClean="0">
                <a:solidFill>
                  <a:srgbClr val="FF0000"/>
                </a:solidFill>
                <a:latin typeface="Calibri" panose="020F0502020204030204"/>
              </a:rPr>
              <a:t>     See </a:t>
            </a:r>
            <a:r>
              <a:rPr lang="en-US" sz="1900" dirty="0">
                <a:solidFill>
                  <a:srgbClr val="FF0000"/>
                </a:solidFill>
                <a:latin typeface="Calibri" panose="020F0502020204030204"/>
                <a:ea typeface="+mn-ea"/>
                <a:cs typeface="+mn-cs"/>
              </a:rPr>
              <a:t>speaker</a:t>
            </a:r>
            <a:r>
              <a:rPr lang="en-US" sz="1900" dirty="0">
                <a:solidFill>
                  <a:srgbClr val="FF0000"/>
                </a:solidFill>
                <a:latin typeface="Calibri" panose="020F0502020204030204"/>
              </a:rPr>
              <a:t> notes for </a:t>
            </a:r>
            <a:r>
              <a:rPr lang="en-US" sz="1900" dirty="0" smtClean="0">
                <a:solidFill>
                  <a:srgbClr val="FF0000"/>
                </a:solidFill>
                <a:latin typeface="Calibri" panose="020F0502020204030204"/>
              </a:rPr>
              <a:t>more details</a:t>
            </a:r>
            <a:endParaRPr lang="en-US" sz="1900" dirty="0">
              <a:solidFill>
                <a:prstClr val="black"/>
              </a:solidFill>
              <a:latin typeface="Calibri" panose="020F0502020204030204"/>
              <a:ea typeface="+mn-ea"/>
              <a:cs typeface="+mn-cs"/>
            </a:endParaRPr>
          </a:p>
          <a:p>
            <a:pPr marL="1143000" lvl="2" indent="-228600" defTabSz="914400">
              <a:buFont typeface="Arial" panose="020B0604020202020204" pitchFamily="34" charset="0"/>
              <a:buChar char="•"/>
            </a:pPr>
            <a:r>
              <a:rPr lang="en-US" sz="1900" dirty="0">
                <a:solidFill>
                  <a:prstClr val="black"/>
                </a:solidFill>
                <a:latin typeface="Calibri" panose="020F0502020204030204"/>
                <a:ea typeface="+mn-ea"/>
                <a:cs typeface="+mn-cs"/>
              </a:rPr>
              <a:t>Multiple technologies/ solutions with no interoperability</a:t>
            </a:r>
          </a:p>
          <a:p>
            <a:pPr marL="685800" lvl="1" indent="-228600" defTabSz="914400">
              <a:buFont typeface="Arial" panose="020B0604020202020204" pitchFamily="34" charset="0"/>
              <a:buChar char="•"/>
            </a:pPr>
            <a:r>
              <a:rPr lang="en-US" sz="2200" dirty="0">
                <a:solidFill>
                  <a:prstClr val="black"/>
                </a:solidFill>
                <a:latin typeface="Calibri" panose="020F0502020204030204"/>
                <a:ea typeface="+mn-ea"/>
                <a:cs typeface="+mn-cs"/>
              </a:rPr>
              <a:t>Operators cannot identify any of these devices and thus cannot offer any specific services e.g. management, security, bundling </a:t>
            </a:r>
            <a:r>
              <a:rPr lang="en-US" sz="2200" dirty="0" smtClean="0">
                <a:solidFill>
                  <a:prstClr val="black"/>
                </a:solidFill>
                <a:latin typeface="Calibri" panose="020F0502020204030204"/>
                <a:ea typeface="+mn-ea"/>
                <a:cs typeface="+mn-cs"/>
              </a:rPr>
              <a:t>packages, roaming </a:t>
            </a:r>
            <a:r>
              <a:rPr lang="en-US" sz="2200" dirty="0">
                <a:solidFill>
                  <a:prstClr val="black"/>
                </a:solidFill>
                <a:latin typeface="Calibri" panose="020F0502020204030204"/>
                <a:ea typeface="+mn-ea"/>
                <a:cs typeface="+mn-cs"/>
              </a:rPr>
              <a:t>etc</a:t>
            </a:r>
            <a:r>
              <a:rPr lang="en-US" sz="2200" dirty="0">
                <a:solidFill>
                  <a:srgbClr val="FF0000"/>
                </a:solidFill>
                <a:latin typeface="Calibri" panose="020F0502020204030204"/>
                <a:ea typeface="+mn-ea"/>
                <a:cs typeface="+mn-cs"/>
              </a:rPr>
              <a:t>.</a:t>
            </a:r>
          </a:p>
          <a:p>
            <a:pPr marL="228600" lvl="0" indent="-228600" defTabSz="914400">
              <a:lnSpc>
                <a:spcPct val="90000"/>
              </a:lnSpc>
              <a:buFont typeface="Arial" panose="020B0604020202020204" pitchFamily="34" charset="0"/>
              <a:buChar char="•"/>
            </a:pPr>
            <a:r>
              <a:rPr lang="en-US" sz="2600" dirty="0">
                <a:solidFill>
                  <a:prstClr val="black"/>
                </a:solidFill>
                <a:latin typeface="Calibri" panose="020F0502020204030204"/>
                <a:ea typeface="+mn-ea"/>
                <a:cs typeface="+mn-cs"/>
              </a:rPr>
              <a:t>In building coverage can be challenging as frequency increases, home base stations can help fill these gaps whilst supporting legacy UEs.  They can also offload traffic when that traffic stays “local”.</a:t>
            </a:r>
          </a:p>
          <a:p>
            <a:endParaRPr lang="en-US" dirty="0"/>
          </a:p>
        </p:txBody>
      </p:sp>
      <p:sp>
        <p:nvSpPr>
          <p:cNvPr id="3" name="Text Placeholder 2"/>
          <p:cNvSpPr>
            <a:spLocks noGrp="1"/>
          </p:cNvSpPr>
          <p:nvPr>
            <p:ph type="body" sz="quarter" idx="38"/>
          </p:nvPr>
        </p:nvSpPr>
        <p:spPr/>
        <p:txBody>
          <a:bodyPr/>
          <a:lstStyle/>
          <a:p>
            <a:r>
              <a:rPr lang="en-US" dirty="0" smtClean="0"/>
              <a:t>Motivation</a:t>
            </a:r>
            <a:endParaRPr lang="en-US" dirty="0"/>
          </a:p>
        </p:txBody>
      </p:sp>
    </p:spTree>
    <p:extLst>
      <p:ext uri="{BB962C8B-B14F-4D97-AF65-F5344CB8AC3E}">
        <p14:creationId xmlns:p14="http://schemas.microsoft.com/office/powerpoint/2010/main" val="78133000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28"/>
          </p:nvPr>
        </p:nvSpPr>
        <p:spPr/>
        <p:txBody>
          <a:bodyPr>
            <a:normAutofit lnSpcReduction="10000"/>
          </a:bodyPr>
          <a:lstStyle/>
          <a:p>
            <a:pPr marL="228600" lvl="0" indent="-228600" defTabSz="914400">
              <a:lnSpc>
                <a:spcPct val="90000"/>
              </a:lnSpc>
              <a:buFont typeface="Arial" panose="020B0604020202020204" pitchFamily="34" charset="0"/>
              <a:buChar char="•"/>
            </a:pPr>
            <a:r>
              <a:rPr lang="en-US" sz="2600" dirty="0">
                <a:solidFill>
                  <a:prstClr val="black"/>
                </a:solidFill>
                <a:latin typeface="Calibri" panose="020F0502020204030204"/>
                <a:ea typeface="+mn-ea"/>
                <a:cs typeface="+mn-cs"/>
              </a:rPr>
              <a:t>Rel-18 FS_PINs (TR22.259) &amp; FS_RESIDENT (TR 22.258)  contain use cases and potential requirements (PRs)</a:t>
            </a:r>
          </a:p>
          <a:p>
            <a:pPr marL="685800" lvl="1" indent="-228600" defTabSz="914400">
              <a:buFont typeface="Arial" panose="020B0604020202020204" pitchFamily="34" charset="0"/>
              <a:buChar char="•"/>
            </a:pPr>
            <a:r>
              <a:rPr lang="en-US" sz="2200" dirty="0">
                <a:solidFill>
                  <a:prstClr val="black"/>
                </a:solidFill>
                <a:latin typeface="Calibri" panose="020F0502020204030204"/>
                <a:ea typeface="+mn-ea"/>
                <a:cs typeface="+mn-cs"/>
              </a:rPr>
              <a:t>PIN – Use cases (</a:t>
            </a:r>
            <a:r>
              <a:rPr lang="en-US" sz="2200" dirty="0" err="1">
                <a:solidFill>
                  <a:prstClr val="black"/>
                </a:solidFill>
                <a:latin typeface="Calibri" panose="020F0502020204030204"/>
                <a:ea typeface="+mn-ea"/>
                <a:cs typeface="+mn-cs"/>
              </a:rPr>
              <a:t>SmartHome</a:t>
            </a:r>
            <a:r>
              <a:rPr lang="en-US" sz="2200" dirty="0">
                <a:solidFill>
                  <a:prstClr val="black"/>
                </a:solidFill>
                <a:latin typeface="Calibri" panose="020F0502020204030204"/>
                <a:ea typeface="+mn-ea"/>
                <a:cs typeface="+mn-cs"/>
              </a:rPr>
              <a:t>, Nomadic device [dog collar], Tour guide, games night, baby monitor, local service hosting </a:t>
            </a:r>
            <a:r>
              <a:rPr lang="en-US" sz="2200" dirty="0" err="1">
                <a:solidFill>
                  <a:prstClr val="black"/>
                </a:solidFill>
                <a:latin typeface="Calibri" panose="020F0502020204030204"/>
                <a:ea typeface="+mn-ea"/>
                <a:cs typeface="+mn-cs"/>
              </a:rPr>
              <a:t>etc</a:t>
            </a:r>
            <a:r>
              <a:rPr lang="en-US" sz="2200" dirty="0">
                <a:solidFill>
                  <a:prstClr val="black"/>
                </a:solidFill>
                <a:latin typeface="Calibri" panose="020F0502020204030204"/>
                <a:ea typeface="+mn-ea"/>
                <a:cs typeface="+mn-cs"/>
              </a:rPr>
              <a:t>)</a:t>
            </a:r>
          </a:p>
          <a:p>
            <a:pPr marL="685800" lvl="1" indent="-228600" defTabSz="914400">
              <a:buFont typeface="Arial" panose="020B0604020202020204" pitchFamily="34" charset="0"/>
              <a:buChar char="•"/>
            </a:pPr>
            <a:r>
              <a:rPr lang="en-US" sz="2200" dirty="0">
                <a:solidFill>
                  <a:prstClr val="black"/>
                </a:solidFill>
                <a:latin typeface="Calibri" panose="020F0502020204030204"/>
                <a:ea typeface="+mn-ea"/>
                <a:cs typeface="+mn-cs"/>
              </a:rPr>
              <a:t>RESIDENT – Use cases (indoor base station + guest access+ PLMN sharing + multi-connectivity, local breakout, </a:t>
            </a:r>
            <a:r>
              <a:rPr lang="en-US" sz="2200" dirty="0" err="1">
                <a:solidFill>
                  <a:prstClr val="black"/>
                </a:solidFill>
                <a:latin typeface="Calibri" panose="020F0502020204030204"/>
                <a:ea typeface="+mn-ea"/>
                <a:cs typeface="+mn-cs"/>
              </a:rPr>
              <a:t>QoS</a:t>
            </a:r>
            <a:r>
              <a:rPr lang="en-US" sz="2200" dirty="0">
                <a:solidFill>
                  <a:prstClr val="black"/>
                </a:solidFill>
                <a:latin typeface="Calibri" panose="020F0502020204030204"/>
                <a:ea typeface="+mn-ea"/>
                <a:cs typeface="+mn-cs"/>
              </a:rPr>
              <a:t>, local service hosting </a:t>
            </a:r>
            <a:r>
              <a:rPr lang="en-US" sz="2200" dirty="0" err="1">
                <a:solidFill>
                  <a:prstClr val="black"/>
                </a:solidFill>
                <a:latin typeface="Calibri" panose="020F0502020204030204"/>
                <a:ea typeface="+mn-ea"/>
                <a:cs typeface="+mn-cs"/>
              </a:rPr>
              <a:t>etc</a:t>
            </a:r>
            <a:r>
              <a:rPr lang="en-US" sz="2200" dirty="0">
                <a:solidFill>
                  <a:prstClr val="black"/>
                </a:solidFill>
                <a:latin typeface="Calibri" panose="020F0502020204030204"/>
                <a:ea typeface="+mn-ea"/>
                <a:cs typeface="+mn-cs"/>
              </a:rPr>
              <a:t>)</a:t>
            </a:r>
          </a:p>
          <a:p>
            <a:pPr marL="1143000" lvl="2" indent="-228600" defTabSz="914400">
              <a:buFont typeface="Arial" panose="020B0604020202020204" pitchFamily="34" charset="0"/>
              <a:buChar char="•"/>
            </a:pPr>
            <a:endParaRPr lang="en-US" sz="1900" dirty="0">
              <a:solidFill>
                <a:prstClr val="black"/>
              </a:solidFill>
              <a:latin typeface="Calibri" panose="020F0502020204030204"/>
              <a:ea typeface="+mn-ea"/>
              <a:cs typeface="+mn-cs"/>
            </a:endParaRPr>
          </a:p>
          <a:p>
            <a:pPr marL="685800" lvl="1" indent="-228600" defTabSz="914400">
              <a:buFont typeface="Arial" panose="020B0604020202020204" pitchFamily="34" charset="0"/>
              <a:buChar char="•"/>
            </a:pPr>
            <a:r>
              <a:rPr lang="en-US" sz="2200" dirty="0">
                <a:solidFill>
                  <a:prstClr val="black"/>
                </a:solidFill>
                <a:latin typeface="Calibri" panose="020F0502020204030204"/>
                <a:ea typeface="+mn-ea"/>
                <a:cs typeface="+mn-cs"/>
              </a:rPr>
              <a:t>PRs cover - Onboarding, Connectivity, local device configuration and management, self built networks, resilient network design, roaming, local application hosting, concurrent RAT usage, guest access, dynamic network creation and evolution.</a:t>
            </a:r>
          </a:p>
          <a:p>
            <a:pPr marL="685800" lvl="1" indent="-228600" defTabSz="914400">
              <a:buFont typeface="Arial" panose="020B0604020202020204" pitchFamily="34" charset="0"/>
              <a:buChar char="•"/>
            </a:pPr>
            <a:endParaRPr lang="en-US" sz="2200" dirty="0">
              <a:solidFill>
                <a:prstClr val="black"/>
              </a:solidFill>
              <a:latin typeface="Calibri" panose="020F0502020204030204"/>
              <a:ea typeface="+mn-ea"/>
              <a:cs typeface="+mn-cs"/>
            </a:endParaRPr>
          </a:p>
          <a:p>
            <a:pPr marL="228600" lvl="0" indent="-228600" defTabSz="914400">
              <a:lnSpc>
                <a:spcPct val="90000"/>
              </a:lnSpc>
              <a:buFont typeface="Arial" panose="020B0604020202020204" pitchFamily="34" charset="0"/>
              <a:buChar char="•"/>
            </a:pPr>
            <a:r>
              <a:rPr lang="en-US" sz="2600" dirty="0">
                <a:solidFill>
                  <a:prstClr val="black"/>
                </a:solidFill>
                <a:latin typeface="Calibri" panose="020F0502020204030204"/>
                <a:ea typeface="+mn-ea"/>
                <a:cs typeface="+mn-cs"/>
              </a:rPr>
              <a:t>Studies to be combined into 1 WID, NETNET, expect 80% completion September 2021.</a:t>
            </a:r>
          </a:p>
          <a:p>
            <a:endParaRPr lang="en-US" dirty="0"/>
          </a:p>
        </p:txBody>
      </p:sp>
      <p:sp>
        <p:nvSpPr>
          <p:cNvPr id="3" name="Text Placeholder 2"/>
          <p:cNvSpPr>
            <a:spLocks noGrp="1"/>
          </p:cNvSpPr>
          <p:nvPr>
            <p:ph type="body" sz="quarter" idx="38"/>
          </p:nvPr>
        </p:nvSpPr>
        <p:spPr/>
        <p:txBody>
          <a:bodyPr/>
          <a:lstStyle/>
          <a:p>
            <a:r>
              <a:rPr lang="en-US" dirty="0" smtClean="0"/>
              <a:t>SA1 Work</a:t>
            </a:r>
            <a:endParaRPr lang="en-US" dirty="0"/>
          </a:p>
        </p:txBody>
      </p:sp>
    </p:spTree>
    <p:extLst>
      <p:ext uri="{BB962C8B-B14F-4D97-AF65-F5344CB8AC3E}">
        <p14:creationId xmlns:p14="http://schemas.microsoft.com/office/powerpoint/2010/main" val="206111834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28"/>
          </p:nvPr>
        </p:nvSpPr>
        <p:spPr/>
        <p:txBody>
          <a:bodyPr/>
          <a:lstStyle/>
          <a:p>
            <a:r>
              <a:rPr lang="en-US" sz="2600" dirty="0">
                <a:solidFill>
                  <a:prstClr val="black"/>
                </a:solidFill>
                <a:latin typeface="Calibri" panose="020F0502020204030204"/>
                <a:ea typeface="+mn-ea"/>
                <a:cs typeface="+mn-cs"/>
              </a:rPr>
              <a:t>Expect </a:t>
            </a:r>
            <a:r>
              <a:rPr lang="en-US" sz="2600" dirty="0">
                <a:solidFill>
                  <a:prstClr val="black"/>
                </a:solidFill>
                <a:latin typeface="Calibri" panose="020F0502020204030204"/>
                <a:ea typeface="+mn-ea"/>
                <a:cs typeface="+mn-cs"/>
              </a:rPr>
              <a:t>to</a:t>
            </a:r>
            <a:r>
              <a:rPr lang="en-US" sz="2600" dirty="0">
                <a:solidFill>
                  <a:prstClr val="black"/>
                </a:solidFill>
                <a:latin typeface="Calibri" panose="020F0502020204030204"/>
                <a:ea typeface="+mn-ea"/>
                <a:cs typeface="+mn-cs"/>
              </a:rPr>
              <a:t> start with other studies</a:t>
            </a:r>
          </a:p>
          <a:p>
            <a:pPr lvl="1"/>
            <a:r>
              <a:rPr lang="en-US" dirty="0" smtClean="0">
                <a:solidFill>
                  <a:srgbClr val="C00000"/>
                </a:solidFill>
              </a:rPr>
              <a:t>12 TUs for study phase</a:t>
            </a:r>
          </a:p>
          <a:p>
            <a:r>
              <a:rPr lang="en-US" sz="2600" dirty="0">
                <a:solidFill>
                  <a:prstClr val="black"/>
                </a:solidFill>
                <a:latin typeface="Calibri" panose="020F0502020204030204"/>
                <a:ea typeface="+mn-ea"/>
                <a:cs typeface="+mn-cs"/>
              </a:rPr>
              <a:t>Send to SA plenary information SA#95 March 2022</a:t>
            </a:r>
          </a:p>
          <a:p>
            <a:r>
              <a:rPr lang="en-US" sz="2600" dirty="0">
                <a:solidFill>
                  <a:prstClr val="black"/>
                </a:solidFill>
                <a:latin typeface="Calibri" panose="020F0502020204030204"/>
                <a:ea typeface="+mn-ea"/>
                <a:cs typeface="+mn-cs"/>
              </a:rPr>
              <a:t>Approval SA#96 June 2022</a:t>
            </a:r>
          </a:p>
        </p:txBody>
      </p:sp>
      <p:sp>
        <p:nvSpPr>
          <p:cNvPr id="3" name="Text Placeholder 2"/>
          <p:cNvSpPr>
            <a:spLocks noGrp="1"/>
          </p:cNvSpPr>
          <p:nvPr>
            <p:ph type="body" sz="quarter" idx="38"/>
          </p:nvPr>
        </p:nvSpPr>
        <p:spPr/>
        <p:txBody>
          <a:bodyPr/>
          <a:lstStyle/>
          <a:p>
            <a:r>
              <a:rPr lang="en-US" dirty="0" smtClean="0"/>
              <a:t>Timeline</a:t>
            </a:r>
            <a:endParaRPr lang="en-US" dirty="0"/>
          </a:p>
        </p:txBody>
      </p:sp>
    </p:spTree>
    <p:extLst>
      <p:ext uri="{BB962C8B-B14F-4D97-AF65-F5344CB8AC3E}">
        <p14:creationId xmlns:p14="http://schemas.microsoft.com/office/powerpoint/2010/main" val="198895244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26"/>
          </p:nvPr>
        </p:nvSpPr>
        <p:spPr/>
        <p:txBody>
          <a:bodyPr/>
          <a:lstStyle/>
          <a:p>
            <a:r>
              <a:rPr lang="en-US" dirty="0" smtClean="0"/>
              <a:t>Backup slides</a:t>
            </a:r>
            <a:endParaRPr lang="en-US" dirty="0"/>
          </a:p>
        </p:txBody>
      </p:sp>
    </p:spTree>
    <p:extLst>
      <p:ext uri="{BB962C8B-B14F-4D97-AF65-F5344CB8AC3E}">
        <p14:creationId xmlns:p14="http://schemas.microsoft.com/office/powerpoint/2010/main" val="308383565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38"/>
          </p:nvPr>
        </p:nvSpPr>
        <p:spPr/>
        <p:txBody>
          <a:bodyPr/>
          <a:lstStyle/>
          <a:p>
            <a:r>
              <a:rPr lang="en-US" dirty="0" smtClean="0"/>
              <a:t>Definitions</a:t>
            </a:r>
            <a:endParaRPr lang="en-US" dirty="0"/>
          </a:p>
        </p:txBody>
      </p:sp>
      <p:sp>
        <p:nvSpPr>
          <p:cNvPr id="4" name="Content Placeholder 2"/>
          <p:cNvSpPr txBox="1">
            <a:spLocks/>
          </p:cNvSpPr>
          <p:nvPr/>
        </p:nvSpPr>
        <p:spPr>
          <a:xfrm>
            <a:off x="838200" y="1825625"/>
            <a:ext cx="10515600" cy="435133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2800" b="0" i="0" u="none" strike="noStrike" kern="1200" cap="none" spc="0" normalizeH="0" baseline="0" noProof="0" smtClean="0">
                <a:ln>
                  <a:noFill/>
                </a:ln>
                <a:solidFill>
                  <a:sysClr val="windowText" lastClr="000000"/>
                </a:solidFill>
                <a:effectLst/>
                <a:uLnTx/>
                <a:uFillTx/>
                <a:latin typeface="Calibri" panose="020F0502020204030204"/>
                <a:ea typeface="+mn-ea"/>
                <a:cs typeface="+mn-cs"/>
              </a:rPr>
              <a:t>NETNETs consist of collection of NETNET Elements.</a:t>
            </a:r>
          </a:p>
          <a:p>
            <a:pPr marL="685800" marR="0" lvl="1"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pPr>
            <a:r>
              <a:rPr kumimoji="0" lang="en-US" sz="2400" b="0" i="0" u="none" strike="noStrike" kern="1200" cap="none" spc="0" normalizeH="0" baseline="0" noProof="0" smtClean="0">
                <a:ln>
                  <a:noFill/>
                </a:ln>
                <a:solidFill>
                  <a:sysClr val="windowText" lastClr="000000"/>
                </a:solidFill>
                <a:effectLst/>
                <a:uLnTx/>
                <a:uFillTx/>
                <a:latin typeface="Calibri" panose="020F0502020204030204"/>
                <a:ea typeface="+mn-ea"/>
                <a:cs typeface="+mn-cs"/>
              </a:rPr>
              <a:t>To make reading easy these will be called PIN Elements (see TR </a:t>
            </a:r>
            <a:r>
              <a:rPr kumimoji="0" lang="en-US" sz="2400" b="0" i="0" u="none" strike="noStrike" kern="1200" cap="none" spc="0" normalizeH="0" baseline="0" noProof="0" smtClean="0">
                <a:ln>
                  <a:noFill/>
                </a:ln>
                <a:solidFill>
                  <a:sysClr val="windowText" lastClr="000000"/>
                </a:solidFill>
                <a:effectLst/>
                <a:uLnTx/>
                <a:uFillTx/>
                <a:latin typeface="Calibri" panose="020F0502020204030204"/>
                <a:ea typeface="+mn-ea"/>
                <a:cs typeface="+mn-cs"/>
                <a:hlinkClick r:id="rId2"/>
              </a:rPr>
              <a:t>22.859</a:t>
            </a:r>
            <a:r>
              <a:rPr kumimoji="0" lang="en-US" sz="2400" b="0" i="0" u="none" strike="noStrike" kern="1200" cap="none" spc="0" normalizeH="0" baseline="0" noProof="0" smtClean="0">
                <a:ln>
                  <a:noFill/>
                </a:ln>
                <a:solidFill>
                  <a:sysClr val="windowText" lastClr="000000"/>
                </a:solidFill>
                <a:effectLst/>
                <a:uLnTx/>
                <a:uFillTx/>
                <a:latin typeface="Calibri" panose="020F0502020204030204"/>
                <a:ea typeface="+mn-ea"/>
                <a:cs typeface="+mn-cs"/>
              </a:rPr>
              <a:t> &amp; </a:t>
            </a:r>
            <a:r>
              <a:rPr kumimoji="0" lang="en-US" sz="2400" b="0" i="0" u="none" strike="noStrike" kern="1200" cap="none" spc="0" normalizeH="0" baseline="0" noProof="0" smtClean="0">
                <a:ln>
                  <a:noFill/>
                </a:ln>
                <a:solidFill>
                  <a:sysClr val="windowText" lastClr="000000"/>
                </a:solidFill>
                <a:effectLst/>
                <a:uLnTx/>
                <a:uFillTx/>
                <a:latin typeface="Calibri" panose="020F0502020204030204"/>
                <a:ea typeface="+mn-ea"/>
                <a:cs typeface="+mn-cs"/>
                <a:hlinkClick r:id="rId3"/>
              </a:rPr>
              <a:t>S1-211085</a:t>
            </a:r>
            <a:r>
              <a:rPr kumimoji="0" lang="en-US" sz="2400" b="0" i="0" u="none" strike="noStrike" kern="1200" cap="none" spc="0" normalizeH="0" baseline="0" noProof="0" smtClean="0">
                <a:ln>
                  <a:noFill/>
                </a:ln>
                <a:solidFill>
                  <a:sysClr val="windowText" lastClr="000000"/>
                </a:solidFill>
                <a:effectLst/>
                <a:uLnTx/>
                <a:uFillTx/>
                <a:latin typeface="Calibri" panose="020F0502020204030204"/>
                <a:ea typeface="+mn-ea"/>
                <a:cs typeface="+mn-cs"/>
              </a:rPr>
              <a:t>) except for the Home base station which is called a Premises Radio Access station (PRAS) (See TR 22.858)</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2800" b="0" i="0" u="none" strike="noStrike" kern="1200" cap="none" spc="0" normalizeH="0" baseline="0" noProof="0" smtClean="0">
                <a:ln>
                  <a:noFill/>
                </a:ln>
                <a:solidFill>
                  <a:sysClr val="windowText" lastClr="000000"/>
                </a:solidFill>
                <a:effectLst/>
                <a:uLnTx/>
                <a:uFillTx/>
                <a:latin typeface="Calibri" panose="020F0502020204030204"/>
                <a:ea typeface="+mn-ea"/>
                <a:cs typeface="+mn-cs"/>
              </a:rPr>
              <a:t>PIN Elements can be UEs or devices.  Devices</a:t>
            </a:r>
            <a:r>
              <a:rPr kumimoji="0" lang="en-US" sz="2800" b="0" i="0" u="none" strike="noStrike" kern="1200" cap="none" spc="0" normalizeH="0" baseline="0" noProof="0" smtClean="0">
                <a:ln>
                  <a:noFill/>
                </a:ln>
                <a:solidFill>
                  <a:srgbClr val="FF0000"/>
                </a:solidFill>
                <a:effectLst/>
                <a:uLnTx/>
                <a:uFillTx/>
                <a:latin typeface="Calibri" panose="020F0502020204030204"/>
                <a:ea typeface="+mn-ea"/>
                <a:cs typeface="+mn-cs"/>
              </a:rPr>
              <a:t>*</a:t>
            </a:r>
            <a:r>
              <a:rPr kumimoji="0" lang="en-US" sz="2800" b="0" i="0" u="none" strike="noStrike" kern="1200" cap="none" spc="0" normalizeH="0" baseline="0" noProof="0" smtClean="0">
                <a:ln>
                  <a:noFill/>
                </a:ln>
                <a:solidFill>
                  <a:sysClr val="windowText" lastClr="000000"/>
                </a:solidFill>
                <a:effectLst/>
                <a:uLnTx/>
                <a:uFillTx/>
                <a:latin typeface="Calibri" panose="020F0502020204030204"/>
                <a:ea typeface="+mn-ea"/>
                <a:cs typeface="+mn-cs"/>
              </a:rPr>
              <a:t> use PIN Direct connections (</a:t>
            </a:r>
            <a:r>
              <a:rPr kumimoji="0" lang="en-US" sz="2800" b="0" i="0" u="none" strike="noStrike" kern="1200" cap="none" spc="0" normalizeH="0" baseline="0" noProof="0" smtClean="0">
                <a:ln>
                  <a:noFill/>
                </a:ln>
                <a:solidFill>
                  <a:sysClr val="windowText" lastClr="000000"/>
                </a:solidFill>
                <a:effectLst/>
                <a:uLnTx/>
                <a:uFillTx/>
                <a:latin typeface="Calibri" panose="020F0502020204030204"/>
                <a:ea typeface="+mn-ea"/>
                <a:cs typeface="+mn-cs"/>
                <a:hlinkClick r:id="rId4"/>
              </a:rPr>
              <a:t>S1-211095</a:t>
            </a:r>
            <a:r>
              <a:rPr kumimoji="0" lang="en-US" sz="2800" b="0" i="0" u="none" strike="noStrike" kern="1200" cap="none" spc="0" normalizeH="0" baseline="0" noProof="0" smtClean="0">
                <a:ln>
                  <a:noFill/>
                </a:ln>
                <a:solidFill>
                  <a:sysClr val="windowText" lastClr="000000"/>
                </a:solidFill>
                <a:effectLst/>
                <a:uLnTx/>
                <a:uFillTx/>
                <a:latin typeface="Calibri" panose="020F0502020204030204"/>
                <a:ea typeface="+mn-ea"/>
                <a:cs typeface="+mn-cs"/>
              </a:rPr>
              <a:t>) to communicate (PC5 with or without out UICC).</a:t>
            </a:r>
          </a:p>
          <a:p>
            <a:pPr marL="457200" marR="0" lvl="1" indent="0" algn="l" defTabSz="914400" rtl="0" eaLnBrk="1" fontAlgn="auto" latinLnBrk="0" hangingPunct="1">
              <a:lnSpc>
                <a:spcPct val="90000"/>
              </a:lnSpc>
              <a:spcBef>
                <a:spcPts val="500"/>
              </a:spcBef>
              <a:spcAft>
                <a:spcPts val="0"/>
              </a:spcAft>
              <a:buClrTx/>
              <a:buSzTx/>
              <a:buFont typeface="Arial" panose="020B0604020202020204" pitchFamily="34" charset="0"/>
              <a:buNone/>
              <a:tabLst/>
              <a:defRPr/>
            </a:pPr>
            <a:r>
              <a:rPr kumimoji="0" lang="en-US" sz="2400" b="0" i="0" u="none" strike="noStrike" kern="1200" cap="none" spc="0" normalizeH="0" baseline="0" noProof="0" smtClean="0">
                <a:ln>
                  <a:noFill/>
                </a:ln>
                <a:solidFill>
                  <a:srgbClr val="FF0000"/>
                </a:solidFill>
                <a:effectLst/>
                <a:uLnTx/>
                <a:uFillTx/>
                <a:latin typeface="Calibri" panose="020F0502020204030204"/>
                <a:ea typeface="+mn-ea"/>
                <a:cs typeface="+mn-cs"/>
              </a:rPr>
              <a:t>* </a:t>
            </a:r>
            <a:r>
              <a:rPr kumimoji="0" lang="en-US" sz="2400" b="0" i="0" u="none" strike="noStrike" kern="1200" cap="none" spc="0" normalizeH="0" baseline="0" noProof="0" smtClean="0">
                <a:ln>
                  <a:noFill/>
                </a:ln>
                <a:solidFill>
                  <a:sysClr val="windowText" lastClr="000000"/>
                </a:solidFill>
                <a:effectLst/>
                <a:uLnTx/>
                <a:uFillTx/>
                <a:latin typeface="Calibri" panose="020F0502020204030204"/>
                <a:ea typeface="+mn-ea"/>
                <a:cs typeface="+mn-cs"/>
              </a:rPr>
              <a:t>When a Device has Uu it is a UE.</a:t>
            </a:r>
            <a:endParaRPr kumimoji="0" lang="en-US" sz="2400" b="0" i="0" u="none" strike="noStrike" kern="1200" cap="none" spc="0" normalizeH="0" baseline="0" noProof="0" dirty="0">
              <a:ln>
                <a:noFill/>
              </a:ln>
              <a:solidFill>
                <a:sysClr val="windowText" lastClr="000000"/>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08175052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38"/>
          </p:nvPr>
        </p:nvSpPr>
        <p:spPr/>
        <p:txBody>
          <a:bodyPr/>
          <a:lstStyle/>
          <a:p>
            <a:r>
              <a:rPr lang="en-US" dirty="0" smtClean="0"/>
              <a:t>Example </a:t>
            </a:r>
            <a:r>
              <a:rPr lang="en-US" dirty="0" err="1" smtClean="0"/>
              <a:t>smarthome</a:t>
            </a:r>
            <a:r>
              <a:rPr lang="en-US" dirty="0" smtClean="0"/>
              <a:t> NETNET</a:t>
            </a:r>
            <a:endParaRPr lang="en-US" dirty="0"/>
          </a:p>
        </p:txBody>
      </p:sp>
      <p:pic>
        <p:nvPicPr>
          <p:cNvPr id="4" name="Picture 3" descr="Smart Plug Stock Illustrations – 2,838 Smart Plug Stock ..."/>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694836" y="2208304"/>
            <a:ext cx="1102209" cy="1102209"/>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descr="Smart+lighting+control+system Stock Illustrations, Images ..."/>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694836" y="3640395"/>
            <a:ext cx="1025043" cy="1103892"/>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6" descr="Smart Door Lock Icon - Free Transparent PNG Download - PNGkey"/>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788754" y="5324508"/>
            <a:ext cx="1088256" cy="731255"/>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8" descr="Motion Sensor Icon. Creative Element Design From Smart Home Icons ..."/>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863159" y="3609880"/>
            <a:ext cx="1164922" cy="1164922"/>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2" descr="Smart Plug Stock Illustrations – 2,838 Smart Plug Stock ..."/>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051484" y="4411537"/>
            <a:ext cx="1102209" cy="1102209"/>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2" descr="Smart Plug Stock Illustrations – 2,838 Smart Plug Stock ..."/>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691332" y="4969009"/>
            <a:ext cx="1102209" cy="1102209"/>
          </a:xfrm>
          <a:prstGeom prst="rect">
            <a:avLst/>
          </a:prstGeom>
          <a:noFill/>
          <a:extLst>
            <a:ext uri="{909E8E84-426E-40DD-AFC4-6F175D3DCCD1}">
              <a14:hiddenFill xmlns:a14="http://schemas.microsoft.com/office/drawing/2010/main">
                <a:solidFill>
                  <a:srgbClr val="FFFFFF"/>
                </a:solidFill>
              </a14:hiddenFill>
            </a:ext>
          </a:extLst>
        </p:spPr>
      </p:pic>
      <p:cxnSp>
        <p:nvCxnSpPr>
          <p:cNvPr id="10" name="Straight Connector 9"/>
          <p:cNvCxnSpPr/>
          <p:nvPr/>
        </p:nvCxnSpPr>
        <p:spPr>
          <a:xfrm flipV="1">
            <a:off x="2814633" y="3761925"/>
            <a:ext cx="821803" cy="430416"/>
          </a:xfrm>
          <a:prstGeom prst="line">
            <a:avLst/>
          </a:prstGeom>
          <a:ln>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flipH="1">
            <a:off x="3450557" y="3761925"/>
            <a:ext cx="185879" cy="752355"/>
          </a:xfrm>
          <a:prstGeom prst="line">
            <a:avLst/>
          </a:prstGeom>
          <a:ln>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12" name="Straight Arrow Connector 11"/>
          <p:cNvCxnSpPr/>
          <p:nvPr/>
        </p:nvCxnSpPr>
        <p:spPr>
          <a:xfrm flipV="1">
            <a:off x="3450557" y="4138102"/>
            <a:ext cx="1230495" cy="421170"/>
          </a:xfrm>
          <a:prstGeom prst="straightConnector1">
            <a:avLst/>
          </a:prstGeom>
          <a:ln>
            <a:solidFill>
              <a:srgbClr val="00B0F0"/>
            </a:solidFill>
            <a:tailEnd type="triangle"/>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flipV="1">
            <a:off x="5719879" y="3751838"/>
            <a:ext cx="572792" cy="225295"/>
          </a:xfrm>
          <a:prstGeom prst="line">
            <a:avLst/>
          </a:prstGeom>
          <a:ln>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flipH="1">
            <a:off x="6009245" y="3751838"/>
            <a:ext cx="264257" cy="484240"/>
          </a:xfrm>
          <a:prstGeom prst="line">
            <a:avLst/>
          </a:prstGeom>
          <a:ln>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a:off x="7745448" y="4514280"/>
            <a:ext cx="1354238" cy="460"/>
          </a:xfrm>
          <a:prstGeom prst="line">
            <a:avLst/>
          </a:prstGeom>
          <a:ln cmpd="sng">
            <a:solidFill>
              <a:srgbClr val="00B0F0"/>
            </a:solidFill>
            <a:prstDash val="dash"/>
          </a:ln>
        </p:spPr>
        <p:style>
          <a:lnRef idx="1">
            <a:schemeClr val="accent1"/>
          </a:lnRef>
          <a:fillRef idx="0">
            <a:schemeClr val="accent1"/>
          </a:fillRef>
          <a:effectRef idx="0">
            <a:schemeClr val="accent1"/>
          </a:effectRef>
          <a:fontRef idx="minor">
            <a:schemeClr val="tx1"/>
          </a:fontRef>
        </p:style>
      </p:cxnSp>
      <p:pic>
        <p:nvPicPr>
          <p:cNvPr id="16" name="Picture 15"/>
          <p:cNvPicPr>
            <a:picLocks noChangeAspect="1"/>
          </p:cNvPicPr>
          <p:nvPr/>
        </p:nvPicPr>
        <p:blipFill>
          <a:blip r:embed="rId6"/>
          <a:stretch>
            <a:fillRect/>
          </a:stretch>
        </p:blipFill>
        <p:spPr>
          <a:xfrm>
            <a:off x="7022242" y="3858645"/>
            <a:ext cx="913980" cy="754866"/>
          </a:xfrm>
          <a:prstGeom prst="rect">
            <a:avLst/>
          </a:prstGeom>
        </p:spPr>
      </p:pic>
      <p:cxnSp>
        <p:nvCxnSpPr>
          <p:cNvPr id="17" name="Straight Connector 16"/>
          <p:cNvCxnSpPr/>
          <p:nvPr/>
        </p:nvCxnSpPr>
        <p:spPr>
          <a:xfrm>
            <a:off x="5797045" y="2535009"/>
            <a:ext cx="733061" cy="358815"/>
          </a:xfrm>
          <a:prstGeom prst="line">
            <a:avLst/>
          </a:prstGeom>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flipH="1">
            <a:off x="5990076" y="2893824"/>
            <a:ext cx="540030" cy="90860"/>
          </a:xfrm>
          <a:prstGeom prst="line">
            <a:avLst/>
          </a:prstGeom>
        </p:spPr>
        <p:style>
          <a:lnRef idx="1">
            <a:schemeClr val="accent1"/>
          </a:lnRef>
          <a:fillRef idx="0">
            <a:schemeClr val="accent1"/>
          </a:fillRef>
          <a:effectRef idx="0">
            <a:schemeClr val="accent1"/>
          </a:effectRef>
          <a:fontRef idx="minor">
            <a:schemeClr val="tx1"/>
          </a:fontRef>
        </p:style>
      </p:cxnSp>
      <p:cxnSp>
        <p:nvCxnSpPr>
          <p:cNvPr id="19" name="Straight Arrow Connector 18"/>
          <p:cNvCxnSpPr/>
          <p:nvPr/>
        </p:nvCxnSpPr>
        <p:spPr>
          <a:xfrm>
            <a:off x="5990076" y="2983217"/>
            <a:ext cx="975946" cy="701369"/>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p:nvCxnSpPr>
        <p:spPr>
          <a:xfrm flipV="1">
            <a:off x="2814633" y="5324508"/>
            <a:ext cx="728863" cy="394458"/>
          </a:xfrm>
          <a:prstGeom prst="line">
            <a:avLst/>
          </a:prstGeom>
          <a:ln>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a:xfrm flipH="1">
            <a:off x="3385480" y="5340885"/>
            <a:ext cx="158016" cy="530126"/>
          </a:xfrm>
          <a:prstGeom prst="line">
            <a:avLst/>
          </a:prstGeom>
          <a:ln>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22" name="Straight Arrow Connector 21"/>
          <p:cNvCxnSpPr/>
          <p:nvPr/>
        </p:nvCxnSpPr>
        <p:spPr>
          <a:xfrm flipV="1">
            <a:off x="3392737" y="5369500"/>
            <a:ext cx="1066832" cy="501511"/>
          </a:xfrm>
          <a:prstGeom prst="straightConnector1">
            <a:avLst/>
          </a:prstGeom>
          <a:ln>
            <a:solidFill>
              <a:srgbClr val="00B0F0"/>
            </a:solidFill>
            <a:tailEnd type="triangle"/>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a:xfrm flipV="1">
            <a:off x="5473432" y="5032462"/>
            <a:ext cx="651714" cy="264717"/>
          </a:xfrm>
          <a:prstGeom prst="line">
            <a:avLst/>
          </a:prstGeom>
          <a:ln>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p:nvCxnSpPr>
        <p:spPr>
          <a:xfrm flipH="1">
            <a:off x="5871227" y="5032461"/>
            <a:ext cx="246046" cy="453365"/>
          </a:xfrm>
          <a:prstGeom prst="line">
            <a:avLst/>
          </a:prstGeom>
          <a:ln>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25" name="Straight Arrow Connector 24"/>
          <p:cNvCxnSpPr/>
          <p:nvPr/>
        </p:nvCxnSpPr>
        <p:spPr>
          <a:xfrm flipV="1">
            <a:off x="5895173" y="5164820"/>
            <a:ext cx="378329" cy="329588"/>
          </a:xfrm>
          <a:prstGeom prst="straightConnector1">
            <a:avLst/>
          </a:prstGeom>
          <a:ln>
            <a:solidFill>
              <a:srgbClr val="00B0F0"/>
            </a:solidFill>
            <a:tailEnd type="triangle"/>
          </a:ln>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p:nvCxnSpPr>
        <p:spPr>
          <a:xfrm flipV="1">
            <a:off x="6798671" y="5015778"/>
            <a:ext cx="311265" cy="141994"/>
          </a:xfrm>
          <a:prstGeom prst="line">
            <a:avLst/>
          </a:prstGeom>
          <a:ln>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p:nvCxnSpPr>
        <p:spPr>
          <a:xfrm>
            <a:off x="6882276" y="4955798"/>
            <a:ext cx="274970" cy="62249"/>
          </a:xfrm>
          <a:prstGeom prst="line">
            <a:avLst/>
          </a:prstGeom>
          <a:ln>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28" name="Straight Arrow Connector 27"/>
          <p:cNvCxnSpPr/>
          <p:nvPr/>
        </p:nvCxnSpPr>
        <p:spPr>
          <a:xfrm flipV="1">
            <a:off x="6907246" y="4744287"/>
            <a:ext cx="191920" cy="176528"/>
          </a:xfrm>
          <a:prstGeom prst="straightConnector1">
            <a:avLst/>
          </a:prstGeom>
          <a:ln>
            <a:solidFill>
              <a:srgbClr val="00B0F0"/>
            </a:solidFill>
            <a:tailEnd type="triangle"/>
          </a:ln>
        </p:spPr>
        <p:style>
          <a:lnRef idx="1">
            <a:schemeClr val="accent1"/>
          </a:lnRef>
          <a:fillRef idx="0">
            <a:schemeClr val="accent1"/>
          </a:fillRef>
          <a:effectRef idx="0">
            <a:schemeClr val="accent1"/>
          </a:effectRef>
          <a:fontRef idx="minor">
            <a:schemeClr val="tx1"/>
          </a:fontRef>
        </p:style>
      </p:cxnSp>
      <p:pic>
        <p:nvPicPr>
          <p:cNvPr id="29" name="Picture 20" descr="Door Sensor Stock Illustrations – 1,269 Door Sensor Stock ..."/>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2109003" y="2037974"/>
            <a:ext cx="970345" cy="970345"/>
          </a:xfrm>
          <a:prstGeom prst="rect">
            <a:avLst/>
          </a:prstGeom>
          <a:noFill/>
          <a:extLst>
            <a:ext uri="{909E8E84-426E-40DD-AFC4-6F175D3DCCD1}">
              <a14:hiddenFill xmlns:a14="http://schemas.microsoft.com/office/drawing/2010/main">
                <a:solidFill>
                  <a:srgbClr val="FFFFFF"/>
                </a:solidFill>
              </a14:hiddenFill>
            </a:ext>
          </a:extLst>
        </p:spPr>
      </p:pic>
      <p:sp>
        <p:nvSpPr>
          <p:cNvPr id="30" name="TextBox 29"/>
          <p:cNvSpPr txBox="1"/>
          <p:nvPr/>
        </p:nvSpPr>
        <p:spPr>
          <a:xfrm>
            <a:off x="6456996" y="2000812"/>
            <a:ext cx="1003554" cy="369332"/>
          </a:xfrm>
          <a:prstGeom prst="rect">
            <a:avLst/>
          </a:prstGeom>
          <a:noFill/>
        </p:spPr>
        <p:txBody>
          <a:bodyPr wrap="square" rtlCol="0">
            <a:spAutoFit/>
          </a:bodyPr>
          <a:lstStyle/>
          <a:p>
            <a:r>
              <a:rPr lang="en-US" dirty="0"/>
              <a:t>NETNET</a:t>
            </a:r>
          </a:p>
        </p:txBody>
      </p:sp>
      <p:cxnSp>
        <p:nvCxnSpPr>
          <p:cNvPr id="31" name="Straight Arrow Connector 30"/>
          <p:cNvCxnSpPr/>
          <p:nvPr/>
        </p:nvCxnSpPr>
        <p:spPr>
          <a:xfrm flipV="1">
            <a:off x="5990076" y="4129545"/>
            <a:ext cx="808595" cy="106534"/>
          </a:xfrm>
          <a:prstGeom prst="straightConnector1">
            <a:avLst/>
          </a:prstGeom>
          <a:ln>
            <a:solidFill>
              <a:srgbClr val="00B0F0"/>
            </a:solidFill>
            <a:tailEnd type="triangle"/>
          </a:ln>
        </p:spPr>
        <p:style>
          <a:lnRef idx="1">
            <a:schemeClr val="accent1"/>
          </a:lnRef>
          <a:fillRef idx="0">
            <a:schemeClr val="accent1"/>
          </a:fillRef>
          <a:effectRef idx="0">
            <a:schemeClr val="accent1"/>
          </a:effectRef>
          <a:fontRef idx="minor">
            <a:schemeClr val="tx1"/>
          </a:fontRef>
        </p:style>
      </p:cxnSp>
      <p:sp>
        <p:nvSpPr>
          <p:cNvPr id="32" name="TextBox 31"/>
          <p:cNvSpPr txBox="1"/>
          <p:nvPr/>
        </p:nvSpPr>
        <p:spPr>
          <a:xfrm>
            <a:off x="5831278" y="1714731"/>
            <a:ext cx="1921167" cy="369332"/>
          </a:xfrm>
          <a:prstGeom prst="rect">
            <a:avLst/>
          </a:prstGeom>
          <a:noFill/>
        </p:spPr>
        <p:txBody>
          <a:bodyPr wrap="none" rtlCol="0">
            <a:spAutoFit/>
          </a:bodyPr>
          <a:lstStyle/>
          <a:p>
            <a:r>
              <a:rPr lang="en-US" dirty="0"/>
              <a:t>Home Automation</a:t>
            </a:r>
          </a:p>
        </p:txBody>
      </p:sp>
      <p:cxnSp>
        <p:nvCxnSpPr>
          <p:cNvPr id="33" name="Straight Connector 32"/>
          <p:cNvCxnSpPr/>
          <p:nvPr/>
        </p:nvCxnSpPr>
        <p:spPr>
          <a:xfrm flipV="1">
            <a:off x="9720731" y="2389337"/>
            <a:ext cx="821803" cy="430416"/>
          </a:xfrm>
          <a:prstGeom prst="line">
            <a:avLst/>
          </a:prstGeom>
          <a:ln>
            <a:solidFill>
              <a:srgbClr val="00B0F0"/>
            </a:solidFill>
            <a:prstDash val="dash"/>
          </a:ln>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p:nvCxnSpPr>
        <p:spPr>
          <a:xfrm flipH="1">
            <a:off x="9720731" y="2759408"/>
            <a:ext cx="821803" cy="56264"/>
          </a:xfrm>
          <a:prstGeom prst="line">
            <a:avLst/>
          </a:prstGeom>
          <a:ln>
            <a:solidFill>
              <a:srgbClr val="00B0F0"/>
            </a:solidFill>
            <a:prstDash val="dash"/>
          </a:ln>
        </p:spPr>
        <p:style>
          <a:lnRef idx="1">
            <a:schemeClr val="accent1"/>
          </a:lnRef>
          <a:fillRef idx="0">
            <a:schemeClr val="accent1"/>
          </a:fillRef>
          <a:effectRef idx="0">
            <a:schemeClr val="accent1"/>
          </a:effectRef>
          <a:fontRef idx="minor">
            <a:schemeClr val="tx1"/>
          </a:fontRef>
        </p:style>
      </p:cxnSp>
      <p:cxnSp>
        <p:nvCxnSpPr>
          <p:cNvPr id="35" name="Straight Arrow Connector 34"/>
          <p:cNvCxnSpPr/>
          <p:nvPr/>
        </p:nvCxnSpPr>
        <p:spPr>
          <a:xfrm flipH="1">
            <a:off x="10172682" y="2787540"/>
            <a:ext cx="369853" cy="522514"/>
          </a:xfrm>
          <a:prstGeom prst="straightConnector1">
            <a:avLst/>
          </a:prstGeom>
          <a:ln>
            <a:solidFill>
              <a:srgbClr val="00B0F0"/>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36" name="Straight Connector 35"/>
          <p:cNvCxnSpPr>
            <a:stCxn id="29" idx="3"/>
          </p:cNvCxnSpPr>
          <p:nvPr/>
        </p:nvCxnSpPr>
        <p:spPr>
          <a:xfrm>
            <a:off x="3079348" y="2523147"/>
            <a:ext cx="1086062" cy="497107"/>
          </a:xfrm>
          <a:prstGeom prst="line">
            <a:avLst/>
          </a:prstGeom>
        </p:spPr>
        <p:style>
          <a:lnRef idx="1">
            <a:schemeClr val="accent1"/>
          </a:lnRef>
          <a:fillRef idx="0">
            <a:schemeClr val="accent1"/>
          </a:fillRef>
          <a:effectRef idx="0">
            <a:schemeClr val="accent1"/>
          </a:effectRef>
          <a:fontRef idx="minor">
            <a:schemeClr val="tx1"/>
          </a:fontRef>
        </p:style>
      </p:cxnSp>
      <p:cxnSp>
        <p:nvCxnSpPr>
          <p:cNvPr id="37" name="Straight Connector 36"/>
          <p:cNvCxnSpPr/>
          <p:nvPr/>
        </p:nvCxnSpPr>
        <p:spPr>
          <a:xfrm flipH="1">
            <a:off x="3625380" y="3020254"/>
            <a:ext cx="540030" cy="90860"/>
          </a:xfrm>
          <a:prstGeom prst="line">
            <a:avLst/>
          </a:prstGeom>
        </p:spPr>
        <p:style>
          <a:lnRef idx="1">
            <a:schemeClr val="accent1"/>
          </a:lnRef>
          <a:fillRef idx="0">
            <a:schemeClr val="accent1"/>
          </a:fillRef>
          <a:effectRef idx="0">
            <a:schemeClr val="accent1"/>
          </a:effectRef>
          <a:fontRef idx="minor">
            <a:schemeClr val="tx1"/>
          </a:fontRef>
        </p:style>
      </p:cxnSp>
      <p:cxnSp>
        <p:nvCxnSpPr>
          <p:cNvPr id="38" name="Straight Arrow Connector 37"/>
          <p:cNvCxnSpPr/>
          <p:nvPr/>
        </p:nvCxnSpPr>
        <p:spPr>
          <a:xfrm>
            <a:off x="3625380" y="3109647"/>
            <a:ext cx="975946" cy="701369"/>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39" name="Straight Connector 38"/>
          <p:cNvCxnSpPr/>
          <p:nvPr/>
        </p:nvCxnSpPr>
        <p:spPr>
          <a:xfrm flipV="1">
            <a:off x="4995763" y="3362806"/>
            <a:ext cx="96631" cy="328490"/>
          </a:xfrm>
          <a:prstGeom prst="line">
            <a:avLst/>
          </a:prstGeom>
        </p:spPr>
        <p:style>
          <a:lnRef idx="1">
            <a:schemeClr val="accent1"/>
          </a:lnRef>
          <a:fillRef idx="0">
            <a:schemeClr val="accent1"/>
          </a:fillRef>
          <a:effectRef idx="0">
            <a:schemeClr val="accent1"/>
          </a:effectRef>
          <a:fontRef idx="minor">
            <a:schemeClr val="tx1"/>
          </a:fontRef>
        </p:style>
      </p:cxnSp>
      <p:cxnSp>
        <p:nvCxnSpPr>
          <p:cNvPr id="40" name="Straight Connector 39"/>
          <p:cNvCxnSpPr/>
          <p:nvPr/>
        </p:nvCxnSpPr>
        <p:spPr>
          <a:xfrm>
            <a:off x="5098241" y="3374405"/>
            <a:ext cx="162264" cy="436611"/>
          </a:xfrm>
          <a:prstGeom prst="line">
            <a:avLst/>
          </a:prstGeom>
        </p:spPr>
        <p:style>
          <a:lnRef idx="1">
            <a:schemeClr val="accent1"/>
          </a:lnRef>
          <a:fillRef idx="0">
            <a:schemeClr val="accent1"/>
          </a:fillRef>
          <a:effectRef idx="0">
            <a:schemeClr val="accent1"/>
          </a:effectRef>
          <a:fontRef idx="minor">
            <a:schemeClr val="tx1"/>
          </a:fontRef>
        </p:style>
      </p:cxnSp>
      <p:cxnSp>
        <p:nvCxnSpPr>
          <p:cNvPr id="41" name="Straight Arrow Connector 40"/>
          <p:cNvCxnSpPr/>
          <p:nvPr/>
        </p:nvCxnSpPr>
        <p:spPr>
          <a:xfrm flipV="1">
            <a:off x="5279674" y="3247030"/>
            <a:ext cx="82917" cy="534036"/>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42" name="Straight Connector 41"/>
          <p:cNvCxnSpPr/>
          <p:nvPr/>
        </p:nvCxnSpPr>
        <p:spPr>
          <a:xfrm flipH="1" flipV="1">
            <a:off x="5361518" y="6004787"/>
            <a:ext cx="418070" cy="383984"/>
          </a:xfrm>
          <a:prstGeom prst="line">
            <a:avLst/>
          </a:prstGeom>
          <a:ln>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43" name="Straight Connector 42"/>
          <p:cNvCxnSpPr/>
          <p:nvPr/>
        </p:nvCxnSpPr>
        <p:spPr>
          <a:xfrm>
            <a:off x="5702089" y="6017666"/>
            <a:ext cx="122592" cy="400153"/>
          </a:xfrm>
          <a:prstGeom prst="line">
            <a:avLst/>
          </a:prstGeom>
          <a:ln>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44" name="Straight Arrow Connector 43"/>
          <p:cNvCxnSpPr/>
          <p:nvPr/>
        </p:nvCxnSpPr>
        <p:spPr>
          <a:xfrm>
            <a:off x="5723503" y="6003418"/>
            <a:ext cx="460362" cy="333293"/>
          </a:xfrm>
          <a:prstGeom prst="straightConnector1">
            <a:avLst/>
          </a:prstGeom>
          <a:ln>
            <a:solidFill>
              <a:srgbClr val="00B0F0"/>
            </a:solidFill>
            <a:tailEnd type="triangle"/>
          </a:ln>
        </p:spPr>
        <p:style>
          <a:lnRef idx="1">
            <a:schemeClr val="accent1"/>
          </a:lnRef>
          <a:fillRef idx="0">
            <a:schemeClr val="accent1"/>
          </a:fillRef>
          <a:effectRef idx="0">
            <a:schemeClr val="accent1"/>
          </a:effectRef>
          <a:fontRef idx="minor">
            <a:schemeClr val="tx1"/>
          </a:fontRef>
        </p:style>
      </p:cxnSp>
      <p:pic>
        <p:nvPicPr>
          <p:cNvPr id="45" name="Picture 2" descr="Printing for Curbside Pickup – Available Now | Kingston, Massachusetts  Public Library Website"/>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7211611" y="6022991"/>
            <a:ext cx="575941" cy="474192"/>
          </a:xfrm>
          <a:prstGeom prst="rect">
            <a:avLst/>
          </a:prstGeom>
          <a:noFill/>
          <a:extLst>
            <a:ext uri="{909E8E84-426E-40DD-AFC4-6F175D3DCCD1}">
              <a14:hiddenFill xmlns:a14="http://schemas.microsoft.com/office/drawing/2010/main">
                <a:solidFill>
                  <a:srgbClr val="FFFFFF"/>
                </a:solidFill>
              </a14:hiddenFill>
            </a:ext>
          </a:extLst>
        </p:spPr>
      </p:pic>
      <p:sp>
        <p:nvSpPr>
          <p:cNvPr id="46" name="TextBox 45"/>
          <p:cNvSpPr txBox="1"/>
          <p:nvPr/>
        </p:nvSpPr>
        <p:spPr>
          <a:xfrm>
            <a:off x="7009648" y="4256956"/>
            <a:ext cx="782529" cy="369332"/>
          </a:xfrm>
          <a:prstGeom prst="rect">
            <a:avLst/>
          </a:prstGeom>
          <a:noFill/>
        </p:spPr>
        <p:txBody>
          <a:bodyPr wrap="square" rtlCol="0">
            <a:spAutoFit/>
          </a:bodyPr>
          <a:lstStyle/>
          <a:p>
            <a:r>
              <a:rPr lang="en-US" dirty="0"/>
              <a:t>GW</a:t>
            </a:r>
          </a:p>
        </p:txBody>
      </p:sp>
      <p:sp>
        <p:nvSpPr>
          <p:cNvPr id="47" name="TextBox 46"/>
          <p:cNvSpPr txBox="1"/>
          <p:nvPr/>
        </p:nvSpPr>
        <p:spPr>
          <a:xfrm>
            <a:off x="4900194" y="2125149"/>
            <a:ext cx="684483" cy="369332"/>
          </a:xfrm>
          <a:prstGeom prst="rect">
            <a:avLst/>
          </a:prstGeom>
          <a:noFill/>
        </p:spPr>
        <p:txBody>
          <a:bodyPr wrap="none" rtlCol="0">
            <a:spAutoFit/>
          </a:bodyPr>
          <a:lstStyle/>
          <a:p>
            <a:r>
              <a:rPr lang="en-US" dirty="0"/>
              <a:t>Relay</a:t>
            </a:r>
          </a:p>
        </p:txBody>
      </p:sp>
      <p:sp>
        <p:nvSpPr>
          <p:cNvPr id="48" name="TextBox 47"/>
          <p:cNvSpPr txBox="1"/>
          <p:nvPr/>
        </p:nvSpPr>
        <p:spPr>
          <a:xfrm>
            <a:off x="4271860" y="4345176"/>
            <a:ext cx="684483" cy="369332"/>
          </a:xfrm>
          <a:prstGeom prst="rect">
            <a:avLst/>
          </a:prstGeom>
          <a:noFill/>
        </p:spPr>
        <p:txBody>
          <a:bodyPr wrap="none" rtlCol="0">
            <a:spAutoFit/>
          </a:bodyPr>
          <a:lstStyle/>
          <a:p>
            <a:r>
              <a:rPr lang="en-US" dirty="0"/>
              <a:t>Relay</a:t>
            </a:r>
          </a:p>
        </p:txBody>
      </p:sp>
      <p:sp>
        <p:nvSpPr>
          <p:cNvPr id="49" name="TextBox 48"/>
          <p:cNvSpPr txBox="1"/>
          <p:nvPr/>
        </p:nvSpPr>
        <p:spPr>
          <a:xfrm>
            <a:off x="5976426" y="4368436"/>
            <a:ext cx="684483" cy="369332"/>
          </a:xfrm>
          <a:prstGeom prst="rect">
            <a:avLst/>
          </a:prstGeom>
          <a:noFill/>
        </p:spPr>
        <p:txBody>
          <a:bodyPr wrap="none" rtlCol="0">
            <a:spAutoFit/>
          </a:bodyPr>
          <a:lstStyle/>
          <a:p>
            <a:r>
              <a:rPr lang="en-US" dirty="0"/>
              <a:t>Relay</a:t>
            </a:r>
          </a:p>
        </p:txBody>
      </p:sp>
      <p:sp>
        <p:nvSpPr>
          <p:cNvPr id="50" name="TextBox 49"/>
          <p:cNvSpPr txBox="1"/>
          <p:nvPr/>
        </p:nvSpPr>
        <p:spPr>
          <a:xfrm>
            <a:off x="4500729" y="5838026"/>
            <a:ext cx="684483" cy="369332"/>
          </a:xfrm>
          <a:prstGeom prst="rect">
            <a:avLst/>
          </a:prstGeom>
          <a:noFill/>
        </p:spPr>
        <p:txBody>
          <a:bodyPr wrap="none" rtlCol="0">
            <a:spAutoFit/>
          </a:bodyPr>
          <a:lstStyle/>
          <a:p>
            <a:r>
              <a:rPr lang="en-US" dirty="0"/>
              <a:t>Relay</a:t>
            </a:r>
          </a:p>
        </p:txBody>
      </p:sp>
      <p:sp>
        <p:nvSpPr>
          <p:cNvPr id="51" name="TextBox 50"/>
          <p:cNvSpPr txBox="1"/>
          <p:nvPr/>
        </p:nvSpPr>
        <p:spPr>
          <a:xfrm>
            <a:off x="9082710" y="1712561"/>
            <a:ext cx="1656223" cy="646331"/>
          </a:xfrm>
          <a:prstGeom prst="rect">
            <a:avLst/>
          </a:prstGeom>
          <a:noFill/>
        </p:spPr>
        <p:txBody>
          <a:bodyPr wrap="none" rtlCol="0">
            <a:spAutoFit/>
          </a:bodyPr>
          <a:lstStyle/>
          <a:p>
            <a:r>
              <a:rPr lang="en-US" dirty="0"/>
              <a:t>Notification</a:t>
            </a:r>
          </a:p>
          <a:p>
            <a:r>
              <a:rPr lang="en-US" dirty="0"/>
              <a:t>On smartphone</a:t>
            </a:r>
          </a:p>
        </p:txBody>
      </p:sp>
      <p:cxnSp>
        <p:nvCxnSpPr>
          <p:cNvPr id="52" name="Straight Connector 51"/>
          <p:cNvCxnSpPr/>
          <p:nvPr/>
        </p:nvCxnSpPr>
        <p:spPr>
          <a:xfrm>
            <a:off x="7521357" y="4668048"/>
            <a:ext cx="12457" cy="1393986"/>
          </a:xfrm>
          <a:prstGeom prst="line">
            <a:avLst/>
          </a:prstGeom>
          <a:ln w="31750">
            <a:solidFill>
              <a:schemeClr val="tx1"/>
            </a:solidFill>
          </a:ln>
        </p:spPr>
        <p:style>
          <a:lnRef idx="1">
            <a:schemeClr val="accent1"/>
          </a:lnRef>
          <a:fillRef idx="0">
            <a:schemeClr val="accent1"/>
          </a:fillRef>
          <a:effectRef idx="0">
            <a:schemeClr val="accent1"/>
          </a:effectRef>
          <a:fontRef idx="minor">
            <a:schemeClr val="tx1"/>
          </a:fontRef>
        </p:style>
      </p:cxnSp>
      <p:sp>
        <p:nvSpPr>
          <p:cNvPr id="53" name="TextBox 52"/>
          <p:cNvSpPr txBox="1"/>
          <p:nvPr/>
        </p:nvSpPr>
        <p:spPr>
          <a:xfrm>
            <a:off x="7131033" y="5428761"/>
            <a:ext cx="1001493" cy="369332"/>
          </a:xfrm>
          <a:prstGeom prst="rect">
            <a:avLst/>
          </a:prstGeom>
          <a:noFill/>
        </p:spPr>
        <p:txBody>
          <a:bodyPr wrap="none" rtlCol="0">
            <a:spAutoFit/>
          </a:bodyPr>
          <a:lstStyle/>
          <a:p>
            <a:r>
              <a:rPr lang="en-US" dirty="0"/>
              <a:t>Ethernet</a:t>
            </a:r>
          </a:p>
        </p:txBody>
      </p:sp>
      <p:sp>
        <p:nvSpPr>
          <p:cNvPr id="54" name="Cloud 53">
            <a:extLst>
              <a:ext uri="{FF2B5EF4-FFF2-40B4-BE49-F238E27FC236}">
                <a16:creationId xmlns:a16="http://schemas.microsoft.com/office/drawing/2014/main" id="{2B6443ED-5A02-47E0-8478-A085F0C109E3}"/>
              </a:ext>
            </a:extLst>
          </p:cNvPr>
          <p:cNvSpPr/>
          <p:nvPr/>
        </p:nvSpPr>
        <p:spPr>
          <a:xfrm>
            <a:off x="9167397" y="3560519"/>
            <a:ext cx="2893513" cy="1841326"/>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5G Core Network</a:t>
            </a:r>
          </a:p>
        </p:txBody>
      </p:sp>
      <p:pic>
        <p:nvPicPr>
          <p:cNvPr id="55" name="图片 54"/>
          <p:cNvPicPr>
            <a:picLocks noChangeAspect="1"/>
          </p:cNvPicPr>
          <p:nvPr/>
        </p:nvPicPr>
        <p:blipFill>
          <a:blip r:embed="rId9"/>
          <a:stretch>
            <a:fillRect/>
          </a:stretch>
        </p:blipFill>
        <p:spPr>
          <a:xfrm>
            <a:off x="9877385" y="3334812"/>
            <a:ext cx="446601" cy="391895"/>
          </a:xfrm>
          <a:prstGeom prst="rect">
            <a:avLst/>
          </a:prstGeom>
        </p:spPr>
      </p:pic>
      <p:pic>
        <p:nvPicPr>
          <p:cNvPr id="56" name="图片 54"/>
          <p:cNvPicPr>
            <a:picLocks noChangeAspect="1"/>
          </p:cNvPicPr>
          <p:nvPr/>
        </p:nvPicPr>
        <p:blipFill>
          <a:blip r:embed="rId9"/>
          <a:stretch>
            <a:fillRect/>
          </a:stretch>
        </p:blipFill>
        <p:spPr>
          <a:xfrm>
            <a:off x="8791984" y="4199519"/>
            <a:ext cx="446601" cy="391895"/>
          </a:xfrm>
          <a:prstGeom prst="rect">
            <a:avLst/>
          </a:prstGeom>
        </p:spPr>
      </p:pic>
      <p:pic>
        <p:nvPicPr>
          <p:cNvPr id="57" name="Picture 56"/>
          <p:cNvPicPr>
            <a:picLocks noChangeAspect="1"/>
          </p:cNvPicPr>
          <p:nvPr/>
        </p:nvPicPr>
        <p:blipFill>
          <a:blip r:embed="rId10"/>
          <a:stretch>
            <a:fillRect/>
          </a:stretch>
        </p:blipFill>
        <p:spPr>
          <a:xfrm flipH="1">
            <a:off x="2660480" y="6017666"/>
            <a:ext cx="402002" cy="651345"/>
          </a:xfrm>
          <a:prstGeom prst="rect">
            <a:avLst/>
          </a:prstGeom>
        </p:spPr>
      </p:pic>
      <p:sp>
        <p:nvSpPr>
          <p:cNvPr id="58" name="Rectangle 57"/>
          <p:cNvSpPr/>
          <p:nvPr/>
        </p:nvSpPr>
        <p:spPr>
          <a:xfrm>
            <a:off x="4842971" y="4643358"/>
            <a:ext cx="780656" cy="2223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59" name="Straight Arrow Connector 58"/>
          <p:cNvCxnSpPr/>
          <p:nvPr/>
        </p:nvCxnSpPr>
        <p:spPr>
          <a:xfrm flipH="1" flipV="1">
            <a:off x="2427387" y="6029197"/>
            <a:ext cx="319573" cy="164271"/>
          </a:xfrm>
          <a:prstGeom prst="straightConnector1">
            <a:avLst/>
          </a:prstGeom>
          <a:ln>
            <a:solidFill>
              <a:srgbClr val="00B0F0"/>
            </a:solidFill>
            <a:tailEnd type="triangle"/>
          </a:ln>
        </p:spPr>
        <p:style>
          <a:lnRef idx="1">
            <a:schemeClr val="accent1"/>
          </a:lnRef>
          <a:fillRef idx="0">
            <a:schemeClr val="accent1"/>
          </a:fillRef>
          <a:effectRef idx="0">
            <a:schemeClr val="accent1"/>
          </a:effectRef>
          <a:fontRef idx="minor">
            <a:schemeClr val="tx1"/>
          </a:fontRef>
        </p:style>
      </p:cxnSp>
      <p:cxnSp>
        <p:nvCxnSpPr>
          <p:cNvPr id="60" name="Straight Connector 59"/>
          <p:cNvCxnSpPr/>
          <p:nvPr/>
        </p:nvCxnSpPr>
        <p:spPr>
          <a:xfrm>
            <a:off x="2322475" y="6134602"/>
            <a:ext cx="414473" cy="66634"/>
          </a:xfrm>
          <a:prstGeom prst="line">
            <a:avLst/>
          </a:prstGeom>
          <a:ln>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61" name="Straight Connector 60"/>
          <p:cNvCxnSpPr/>
          <p:nvPr/>
        </p:nvCxnSpPr>
        <p:spPr>
          <a:xfrm>
            <a:off x="2332882" y="6134602"/>
            <a:ext cx="339465" cy="213061"/>
          </a:xfrm>
          <a:prstGeom prst="line">
            <a:avLst/>
          </a:prstGeom>
          <a:ln>
            <a:solidFill>
              <a:srgbClr val="00B0F0"/>
            </a:solidFill>
          </a:ln>
        </p:spPr>
        <p:style>
          <a:lnRef idx="1">
            <a:schemeClr val="accent1"/>
          </a:lnRef>
          <a:fillRef idx="0">
            <a:schemeClr val="accent1"/>
          </a:fillRef>
          <a:effectRef idx="0">
            <a:schemeClr val="accent1"/>
          </a:effectRef>
          <a:fontRef idx="minor">
            <a:schemeClr val="tx1"/>
          </a:fontRef>
        </p:style>
      </p:cxnSp>
      <p:pic>
        <p:nvPicPr>
          <p:cNvPr id="62" name="Picture 2" descr="Mms Icon"/>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6163575" y="5987762"/>
            <a:ext cx="545708" cy="545708"/>
          </a:xfrm>
          <a:prstGeom prst="rect">
            <a:avLst/>
          </a:prstGeom>
          <a:noFill/>
          <a:extLst>
            <a:ext uri="{909E8E84-426E-40DD-AFC4-6F175D3DCCD1}">
              <a14:hiddenFill xmlns:a14="http://schemas.microsoft.com/office/drawing/2010/main">
                <a:solidFill>
                  <a:srgbClr val="FFFFFF"/>
                </a:solidFill>
              </a14:hiddenFill>
            </a:ext>
          </a:extLst>
        </p:spPr>
      </p:pic>
      <p:pic>
        <p:nvPicPr>
          <p:cNvPr id="63" name="Picture 2" descr="Mms Icon"/>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10614153" y="2039094"/>
            <a:ext cx="545708" cy="545708"/>
          </a:xfrm>
          <a:prstGeom prst="rect">
            <a:avLst/>
          </a:prstGeom>
          <a:noFill/>
          <a:extLst>
            <a:ext uri="{909E8E84-426E-40DD-AFC4-6F175D3DCCD1}">
              <a14:hiddenFill xmlns:a14="http://schemas.microsoft.com/office/drawing/2010/main">
                <a:solidFill>
                  <a:srgbClr val="FFFFFF"/>
                </a:solidFill>
              </a14:hiddenFill>
            </a:ext>
          </a:extLst>
        </p:spPr>
      </p:pic>
      <p:pic>
        <p:nvPicPr>
          <p:cNvPr id="64" name="Picture 2" descr="17,550 Dog Collar Stock Vector Illustration and Royalty Free Dog Collar  Clipart"/>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567565" y="5151614"/>
            <a:ext cx="717776" cy="717776"/>
          </a:xfrm>
          <a:prstGeom prst="rect">
            <a:avLst/>
          </a:prstGeom>
          <a:noFill/>
          <a:extLst>
            <a:ext uri="{909E8E84-426E-40DD-AFC4-6F175D3DCCD1}">
              <a14:hiddenFill xmlns:a14="http://schemas.microsoft.com/office/drawing/2010/main">
                <a:solidFill>
                  <a:srgbClr val="FFFFFF"/>
                </a:solidFill>
              </a14:hiddenFill>
            </a:ext>
          </a:extLst>
        </p:spPr>
      </p:pic>
      <p:cxnSp>
        <p:nvCxnSpPr>
          <p:cNvPr id="65" name="Straight Connector 64"/>
          <p:cNvCxnSpPr/>
          <p:nvPr/>
        </p:nvCxnSpPr>
        <p:spPr>
          <a:xfrm flipV="1">
            <a:off x="1201333" y="5143392"/>
            <a:ext cx="855838" cy="197493"/>
          </a:xfrm>
          <a:prstGeom prst="line">
            <a:avLst/>
          </a:prstGeom>
          <a:ln>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66" name="Straight Connector 65"/>
          <p:cNvCxnSpPr/>
          <p:nvPr/>
        </p:nvCxnSpPr>
        <p:spPr>
          <a:xfrm flipH="1">
            <a:off x="1617521" y="5128914"/>
            <a:ext cx="470520" cy="325034"/>
          </a:xfrm>
          <a:prstGeom prst="line">
            <a:avLst/>
          </a:prstGeom>
          <a:ln>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67" name="Straight Arrow Connector 66"/>
          <p:cNvCxnSpPr/>
          <p:nvPr/>
        </p:nvCxnSpPr>
        <p:spPr>
          <a:xfrm>
            <a:off x="1647147" y="5447957"/>
            <a:ext cx="423073" cy="37869"/>
          </a:xfrm>
          <a:prstGeom prst="straightConnector1">
            <a:avLst/>
          </a:prstGeom>
          <a:ln>
            <a:solidFill>
              <a:srgbClr val="00B0F0"/>
            </a:solidFill>
            <a:tailEnd type="triangle"/>
          </a:ln>
        </p:spPr>
        <p:style>
          <a:lnRef idx="1">
            <a:schemeClr val="accent1"/>
          </a:lnRef>
          <a:fillRef idx="0">
            <a:schemeClr val="accent1"/>
          </a:fillRef>
          <a:effectRef idx="0">
            <a:schemeClr val="accent1"/>
          </a:effectRef>
          <a:fontRef idx="minor">
            <a:schemeClr val="tx1"/>
          </a:fontRef>
        </p:style>
      </p:cxnSp>
      <p:sp>
        <p:nvSpPr>
          <p:cNvPr id="68" name="TextBox 67"/>
          <p:cNvSpPr txBox="1"/>
          <p:nvPr/>
        </p:nvSpPr>
        <p:spPr>
          <a:xfrm>
            <a:off x="531574" y="5698052"/>
            <a:ext cx="1110240" cy="646331"/>
          </a:xfrm>
          <a:prstGeom prst="rect">
            <a:avLst/>
          </a:prstGeom>
          <a:noFill/>
        </p:spPr>
        <p:txBody>
          <a:bodyPr wrap="square" rtlCol="0">
            <a:spAutoFit/>
          </a:bodyPr>
          <a:lstStyle/>
          <a:p>
            <a:r>
              <a:rPr lang="en-US" dirty="0"/>
              <a:t>Guest PIN</a:t>
            </a:r>
          </a:p>
          <a:p>
            <a:r>
              <a:rPr lang="en-US" dirty="0"/>
              <a:t>Element</a:t>
            </a:r>
          </a:p>
        </p:txBody>
      </p:sp>
      <p:sp>
        <p:nvSpPr>
          <p:cNvPr id="69" name="TextBox 68"/>
          <p:cNvSpPr txBox="1"/>
          <p:nvPr/>
        </p:nvSpPr>
        <p:spPr>
          <a:xfrm>
            <a:off x="10323986" y="2878596"/>
            <a:ext cx="595035" cy="369332"/>
          </a:xfrm>
          <a:prstGeom prst="rect">
            <a:avLst/>
          </a:prstGeom>
          <a:noFill/>
        </p:spPr>
        <p:txBody>
          <a:bodyPr wrap="none" rtlCol="0">
            <a:spAutoFit/>
          </a:bodyPr>
          <a:lstStyle/>
          <a:p>
            <a:r>
              <a:rPr lang="en-US" dirty="0"/>
              <a:t>(</a:t>
            </a:r>
            <a:r>
              <a:rPr lang="en-US" dirty="0" err="1"/>
              <a:t>Uu</a:t>
            </a:r>
            <a:r>
              <a:rPr lang="en-US" dirty="0"/>
              <a:t>)</a:t>
            </a:r>
          </a:p>
        </p:txBody>
      </p:sp>
      <p:sp>
        <p:nvSpPr>
          <p:cNvPr id="70" name="Rectangle 69"/>
          <p:cNvSpPr/>
          <p:nvPr/>
        </p:nvSpPr>
        <p:spPr>
          <a:xfrm>
            <a:off x="489924" y="1770300"/>
            <a:ext cx="8031027" cy="5082887"/>
          </a:xfrm>
          <a:prstGeom prst="rect">
            <a:avLst/>
          </a:prstGeom>
          <a:noFill/>
          <a:ln>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54869291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38"/>
          </p:nvPr>
        </p:nvSpPr>
        <p:spPr>
          <a:xfrm>
            <a:off x="818265" y="793944"/>
            <a:ext cx="6172082" cy="456860"/>
          </a:xfrm>
        </p:spPr>
        <p:txBody>
          <a:bodyPr/>
          <a:lstStyle/>
          <a:p>
            <a:r>
              <a:rPr lang="en-US" dirty="0" smtClean="0"/>
              <a:t>Example Nomadic (roaming) device (e.g. PIN Element)</a:t>
            </a:r>
            <a:endParaRPr lang="en-US" dirty="0"/>
          </a:p>
        </p:txBody>
      </p:sp>
      <p:pic>
        <p:nvPicPr>
          <p:cNvPr id="4" name="Picture 6" descr="Image result for data pip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24116" y="2602768"/>
            <a:ext cx="5572142" cy="332669"/>
          </a:xfrm>
          <a:prstGeom prst="rect">
            <a:avLst/>
          </a:prstGeom>
          <a:noFill/>
          <a:extLst>
            <a:ext uri="{909E8E84-426E-40DD-AFC4-6F175D3DCCD1}">
              <a14:hiddenFill xmlns:a14="http://schemas.microsoft.com/office/drawing/2010/main">
                <a:solidFill>
                  <a:srgbClr val="FFFFFF"/>
                </a:solidFill>
              </a14:hiddenFill>
            </a:ext>
          </a:extLst>
        </p:spPr>
      </p:pic>
      <p:sp>
        <p:nvSpPr>
          <p:cNvPr id="5" name="Oval 4"/>
          <p:cNvSpPr/>
          <p:nvPr/>
        </p:nvSpPr>
        <p:spPr>
          <a:xfrm>
            <a:off x="391881" y="4457308"/>
            <a:ext cx="1090247" cy="5715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t>Guest PIN</a:t>
            </a:r>
          </a:p>
          <a:p>
            <a:pPr algn="ctr"/>
            <a:r>
              <a:rPr lang="en-US" sz="1200" dirty="0"/>
              <a:t>element</a:t>
            </a:r>
          </a:p>
        </p:txBody>
      </p:sp>
      <p:sp>
        <p:nvSpPr>
          <p:cNvPr id="6" name="Rounded Rectangle 5"/>
          <p:cNvSpPr/>
          <p:nvPr/>
        </p:nvSpPr>
        <p:spPr>
          <a:xfrm>
            <a:off x="4541852" y="4430932"/>
            <a:ext cx="1222131" cy="597876"/>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Relay PIN Element</a:t>
            </a:r>
          </a:p>
        </p:txBody>
      </p:sp>
      <p:sp>
        <p:nvSpPr>
          <p:cNvPr id="7" name="Rectangle 6"/>
          <p:cNvSpPr/>
          <p:nvPr/>
        </p:nvSpPr>
        <p:spPr>
          <a:xfrm>
            <a:off x="2431697" y="4430932"/>
            <a:ext cx="1143000" cy="59787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t>Light bulb PIN Element</a:t>
            </a:r>
          </a:p>
        </p:txBody>
      </p:sp>
      <p:sp>
        <p:nvSpPr>
          <p:cNvPr id="8" name="Rectangle 7"/>
          <p:cNvSpPr/>
          <p:nvPr/>
        </p:nvSpPr>
        <p:spPr>
          <a:xfrm>
            <a:off x="2431697" y="6007686"/>
            <a:ext cx="1143000" cy="59787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t>Door Bell PIN Element</a:t>
            </a:r>
          </a:p>
        </p:txBody>
      </p:sp>
      <p:cxnSp>
        <p:nvCxnSpPr>
          <p:cNvPr id="9" name="Straight Arrow Connector 8"/>
          <p:cNvCxnSpPr/>
          <p:nvPr/>
        </p:nvCxnSpPr>
        <p:spPr>
          <a:xfrm flipV="1">
            <a:off x="3574697" y="4743058"/>
            <a:ext cx="967155" cy="1576754"/>
          </a:xfrm>
          <a:prstGeom prst="straightConnector1">
            <a:avLst/>
          </a:prstGeom>
          <a:ln w="38100">
            <a:solidFill>
              <a:srgbClr val="FF0000"/>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0" name="Straight Arrow Connector 9"/>
          <p:cNvCxnSpPr/>
          <p:nvPr/>
        </p:nvCxnSpPr>
        <p:spPr>
          <a:xfrm>
            <a:off x="3574697" y="4743058"/>
            <a:ext cx="967155" cy="0"/>
          </a:xfrm>
          <a:prstGeom prst="straightConnector1">
            <a:avLst/>
          </a:prstGeom>
          <a:ln w="38100">
            <a:solidFill>
              <a:srgbClr val="00B050"/>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11" name="Rounded Rectangle 10"/>
          <p:cNvSpPr/>
          <p:nvPr/>
        </p:nvSpPr>
        <p:spPr>
          <a:xfrm>
            <a:off x="6946338" y="4430932"/>
            <a:ext cx="1222131" cy="597876"/>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t>Gateway PIN Element</a:t>
            </a:r>
          </a:p>
        </p:txBody>
      </p:sp>
      <p:pic>
        <p:nvPicPr>
          <p:cNvPr id="12" name="Picture 2" descr="Image result for cell tower clip art"/>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9698959" y="4252071"/>
            <a:ext cx="832966" cy="981974"/>
          </a:xfrm>
          <a:prstGeom prst="rect">
            <a:avLst/>
          </a:prstGeom>
          <a:noFill/>
          <a:extLst>
            <a:ext uri="{909E8E84-426E-40DD-AFC4-6F175D3DCCD1}">
              <a14:hiddenFill xmlns:a14="http://schemas.microsoft.com/office/drawing/2010/main">
                <a:solidFill>
                  <a:srgbClr val="FFFFFF"/>
                </a:solidFill>
              </a14:hiddenFill>
            </a:ext>
          </a:extLst>
        </p:spPr>
      </p:pic>
      <p:cxnSp>
        <p:nvCxnSpPr>
          <p:cNvPr id="13" name="Straight Arrow Connector 12"/>
          <p:cNvCxnSpPr/>
          <p:nvPr/>
        </p:nvCxnSpPr>
        <p:spPr>
          <a:xfrm>
            <a:off x="5871583" y="4645087"/>
            <a:ext cx="967155" cy="0"/>
          </a:xfrm>
          <a:prstGeom prst="straightConnector1">
            <a:avLst/>
          </a:prstGeom>
          <a:ln w="38100">
            <a:solidFill>
              <a:srgbClr val="00B050"/>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4" name="Straight Arrow Connector 13"/>
          <p:cNvCxnSpPr/>
          <p:nvPr/>
        </p:nvCxnSpPr>
        <p:spPr>
          <a:xfrm>
            <a:off x="5871583" y="4743058"/>
            <a:ext cx="967155" cy="0"/>
          </a:xfrm>
          <a:prstGeom prst="straightConnector1">
            <a:avLst/>
          </a:prstGeom>
          <a:ln w="38100">
            <a:solidFill>
              <a:srgbClr val="FF0000"/>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5" name="Straight Arrow Connector 14"/>
          <p:cNvCxnSpPr/>
          <p:nvPr/>
        </p:nvCxnSpPr>
        <p:spPr>
          <a:xfrm>
            <a:off x="8168469" y="4729870"/>
            <a:ext cx="1650442" cy="0"/>
          </a:xfrm>
          <a:prstGeom prst="straightConnector1">
            <a:avLst/>
          </a:prstGeom>
          <a:ln w="38100">
            <a:solidFill>
              <a:srgbClr val="7030A0"/>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6" name="Straight Arrow Connector 15"/>
          <p:cNvCxnSpPr/>
          <p:nvPr/>
        </p:nvCxnSpPr>
        <p:spPr>
          <a:xfrm>
            <a:off x="1482128" y="4753106"/>
            <a:ext cx="967155" cy="0"/>
          </a:xfrm>
          <a:prstGeom prst="straightConnector1">
            <a:avLst/>
          </a:prstGeom>
          <a:ln w="38100">
            <a:solidFill>
              <a:srgbClr val="00B050"/>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7" name="Straight Arrow Connector 16"/>
          <p:cNvCxnSpPr/>
          <p:nvPr/>
        </p:nvCxnSpPr>
        <p:spPr>
          <a:xfrm flipH="1" flipV="1">
            <a:off x="1534251" y="4867721"/>
            <a:ext cx="789846" cy="1438903"/>
          </a:xfrm>
          <a:prstGeom prst="straightConnector1">
            <a:avLst/>
          </a:prstGeom>
          <a:ln w="38100">
            <a:solidFill>
              <a:srgbClr val="FF0000"/>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8" name="Straight Arrow Connector 17"/>
          <p:cNvCxnSpPr/>
          <p:nvPr/>
        </p:nvCxnSpPr>
        <p:spPr>
          <a:xfrm flipV="1">
            <a:off x="4860885" y="5315056"/>
            <a:ext cx="1248823" cy="8351"/>
          </a:xfrm>
          <a:prstGeom prst="straightConnector1">
            <a:avLst/>
          </a:prstGeom>
          <a:ln w="38100">
            <a:solidFill>
              <a:srgbClr val="FF0000"/>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9" name="Straight Arrow Connector 18"/>
          <p:cNvCxnSpPr/>
          <p:nvPr/>
        </p:nvCxnSpPr>
        <p:spPr>
          <a:xfrm>
            <a:off x="4860885" y="5743921"/>
            <a:ext cx="1248823" cy="0"/>
          </a:xfrm>
          <a:prstGeom prst="straightConnector1">
            <a:avLst/>
          </a:prstGeom>
          <a:ln w="38100">
            <a:solidFill>
              <a:srgbClr val="00B050"/>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20" name="Straight Arrow Connector 19"/>
          <p:cNvCxnSpPr/>
          <p:nvPr/>
        </p:nvCxnSpPr>
        <p:spPr>
          <a:xfrm flipV="1">
            <a:off x="4860885" y="6257142"/>
            <a:ext cx="1248823" cy="15994"/>
          </a:xfrm>
          <a:prstGeom prst="straightConnector1">
            <a:avLst/>
          </a:prstGeom>
          <a:ln w="38100">
            <a:solidFill>
              <a:srgbClr val="7030A0"/>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21" name="TextBox 20"/>
          <p:cNvSpPr txBox="1"/>
          <p:nvPr/>
        </p:nvSpPr>
        <p:spPr>
          <a:xfrm>
            <a:off x="6125549" y="5041476"/>
            <a:ext cx="1989712" cy="523220"/>
          </a:xfrm>
          <a:prstGeom prst="rect">
            <a:avLst/>
          </a:prstGeom>
          <a:noFill/>
        </p:spPr>
        <p:txBody>
          <a:bodyPr wrap="none" rtlCol="0">
            <a:spAutoFit/>
          </a:bodyPr>
          <a:lstStyle/>
          <a:p>
            <a:r>
              <a:rPr lang="en-US" sz="1400" dirty="0"/>
              <a:t>Direct device connection</a:t>
            </a:r>
          </a:p>
          <a:p>
            <a:r>
              <a:rPr lang="en-US" sz="1400" dirty="0"/>
              <a:t>(operator Managed)</a:t>
            </a:r>
          </a:p>
        </p:txBody>
      </p:sp>
      <p:sp>
        <p:nvSpPr>
          <p:cNvPr id="22" name="TextBox 21"/>
          <p:cNvSpPr txBox="1"/>
          <p:nvPr/>
        </p:nvSpPr>
        <p:spPr>
          <a:xfrm>
            <a:off x="6125549" y="5519639"/>
            <a:ext cx="2873830" cy="523220"/>
          </a:xfrm>
          <a:prstGeom prst="rect">
            <a:avLst/>
          </a:prstGeom>
          <a:noFill/>
        </p:spPr>
        <p:txBody>
          <a:bodyPr wrap="square" rtlCol="0">
            <a:spAutoFit/>
          </a:bodyPr>
          <a:lstStyle/>
          <a:p>
            <a:r>
              <a:rPr lang="en-US" sz="1400" dirty="0"/>
              <a:t>Direct device connection</a:t>
            </a:r>
          </a:p>
          <a:p>
            <a:r>
              <a:rPr lang="en-US" sz="1400" dirty="0"/>
              <a:t>(non operator Managed)</a:t>
            </a:r>
          </a:p>
        </p:txBody>
      </p:sp>
      <p:sp>
        <p:nvSpPr>
          <p:cNvPr id="23" name="TextBox 22"/>
          <p:cNvSpPr txBox="1"/>
          <p:nvPr/>
        </p:nvSpPr>
        <p:spPr>
          <a:xfrm>
            <a:off x="6125549" y="6082985"/>
            <a:ext cx="2873830" cy="307777"/>
          </a:xfrm>
          <a:prstGeom prst="rect">
            <a:avLst/>
          </a:prstGeom>
          <a:noFill/>
        </p:spPr>
        <p:txBody>
          <a:bodyPr wrap="square" rtlCol="0">
            <a:spAutoFit/>
          </a:bodyPr>
          <a:lstStyle/>
          <a:p>
            <a:r>
              <a:rPr lang="en-US" sz="1400" dirty="0"/>
              <a:t>Direct network connection</a:t>
            </a:r>
          </a:p>
        </p:txBody>
      </p:sp>
      <p:pic>
        <p:nvPicPr>
          <p:cNvPr id="24" name="Picture 4" descr="Image result for network serve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623299" y="1845994"/>
            <a:ext cx="1452204" cy="3557396"/>
          </a:xfrm>
          <a:prstGeom prst="rect">
            <a:avLst/>
          </a:prstGeom>
          <a:noFill/>
          <a:extLst>
            <a:ext uri="{909E8E84-426E-40DD-AFC4-6F175D3DCCD1}">
              <a14:hiddenFill xmlns:a14="http://schemas.microsoft.com/office/drawing/2010/main">
                <a:solidFill>
                  <a:srgbClr val="FFFFFF"/>
                </a:solidFill>
              </a14:hiddenFill>
            </a:ext>
          </a:extLst>
        </p:spPr>
      </p:pic>
      <p:sp>
        <p:nvSpPr>
          <p:cNvPr id="25" name="Rounded Rectangle 24"/>
          <p:cNvSpPr/>
          <p:nvPr/>
        </p:nvSpPr>
        <p:spPr>
          <a:xfrm>
            <a:off x="4541852" y="1304682"/>
            <a:ext cx="1222131" cy="597876"/>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Relay PIN Element</a:t>
            </a:r>
          </a:p>
        </p:txBody>
      </p:sp>
      <p:sp>
        <p:nvSpPr>
          <p:cNvPr id="26" name="Rectangle 25"/>
          <p:cNvSpPr/>
          <p:nvPr/>
        </p:nvSpPr>
        <p:spPr>
          <a:xfrm>
            <a:off x="2431697" y="1304682"/>
            <a:ext cx="1143000" cy="59787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t>Light bulb PIN Element</a:t>
            </a:r>
          </a:p>
        </p:txBody>
      </p:sp>
      <p:sp>
        <p:nvSpPr>
          <p:cNvPr id="27" name="Rectangle 26"/>
          <p:cNvSpPr/>
          <p:nvPr/>
        </p:nvSpPr>
        <p:spPr>
          <a:xfrm>
            <a:off x="2431697" y="2881436"/>
            <a:ext cx="1143000" cy="59787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t>Door Bell PIN Element</a:t>
            </a:r>
          </a:p>
        </p:txBody>
      </p:sp>
      <p:cxnSp>
        <p:nvCxnSpPr>
          <p:cNvPr id="28" name="Straight Arrow Connector 27"/>
          <p:cNvCxnSpPr/>
          <p:nvPr/>
        </p:nvCxnSpPr>
        <p:spPr>
          <a:xfrm flipV="1">
            <a:off x="3574697" y="1616808"/>
            <a:ext cx="967155" cy="1576754"/>
          </a:xfrm>
          <a:prstGeom prst="straightConnector1">
            <a:avLst/>
          </a:prstGeom>
          <a:ln w="38100">
            <a:solidFill>
              <a:srgbClr val="FF0000"/>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29" name="Straight Arrow Connector 28"/>
          <p:cNvCxnSpPr/>
          <p:nvPr/>
        </p:nvCxnSpPr>
        <p:spPr>
          <a:xfrm>
            <a:off x="3574697" y="1616808"/>
            <a:ext cx="967155" cy="0"/>
          </a:xfrm>
          <a:prstGeom prst="straightConnector1">
            <a:avLst/>
          </a:prstGeom>
          <a:ln w="38100">
            <a:solidFill>
              <a:srgbClr val="00B050"/>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30" name="Rounded Rectangle 29"/>
          <p:cNvSpPr/>
          <p:nvPr/>
        </p:nvSpPr>
        <p:spPr>
          <a:xfrm>
            <a:off x="6946338" y="1304682"/>
            <a:ext cx="1222131" cy="597876"/>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t>Gateway PIN Element</a:t>
            </a:r>
          </a:p>
        </p:txBody>
      </p:sp>
      <p:cxnSp>
        <p:nvCxnSpPr>
          <p:cNvPr id="31" name="Straight Arrow Connector 30"/>
          <p:cNvCxnSpPr/>
          <p:nvPr/>
        </p:nvCxnSpPr>
        <p:spPr>
          <a:xfrm>
            <a:off x="5871583" y="1518837"/>
            <a:ext cx="967155" cy="0"/>
          </a:xfrm>
          <a:prstGeom prst="straightConnector1">
            <a:avLst/>
          </a:prstGeom>
          <a:ln w="38100">
            <a:solidFill>
              <a:srgbClr val="00B050"/>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32" name="Straight Arrow Connector 31"/>
          <p:cNvCxnSpPr/>
          <p:nvPr/>
        </p:nvCxnSpPr>
        <p:spPr>
          <a:xfrm>
            <a:off x="5871583" y="1616808"/>
            <a:ext cx="967155" cy="0"/>
          </a:xfrm>
          <a:prstGeom prst="straightConnector1">
            <a:avLst/>
          </a:prstGeom>
          <a:ln w="38100">
            <a:solidFill>
              <a:srgbClr val="FF0000"/>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33" name="Straight Arrow Connector 32"/>
          <p:cNvCxnSpPr/>
          <p:nvPr/>
        </p:nvCxnSpPr>
        <p:spPr>
          <a:xfrm>
            <a:off x="8168469" y="1603620"/>
            <a:ext cx="1650442" cy="0"/>
          </a:xfrm>
          <a:prstGeom prst="straightConnector1">
            <a:avLst/>
          </a:prstGeom>
          <a:ln w="38100">
            <a:solidFill>
              <a:srgbClr val="7030A0"/>
            </a:solidFill>
            <a:headEnd type="triangle"/>
            <a:tailEnd type="triangle"/>
          </a:ln>
        </p:spPr>
        <p:style>
          <a:lnRef idx="1">
            <a:schemeClr val="accent1"/>
          </a:lnRef>
          <a:fillRef idx="0">
            <a:schemeClr val="accent1"/>
          </a:fillRef>
          <a:effectRef idx="0">
            <a:schemeClr val="accent1"/>
          </a:effectRef>
          <a:fontRef idx="minor">
            <a:schemeClr val="tx1"/>
          </a:fontRef>
        </p:style>
      </p:cxnSp>
      <p:pic>
        <p:nvPicPr>
          <p:cNvPr id="34" name="Picture 6" descr="Image result for data pip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3650" y="3706698"/>
            <a:ext cx="10260665" cy="612584"/>
          </a:xfrm>
          <a:prstGeom prst="rect">
            <a:avLst/>
          </a:prstGeom>
          <a:noFill/>
          <a:extLst>
            <a:ext uri="{909E8E84-426E-40DD-AFC4-6F175D3DCCD1}">
              <a14:hiddenFill xmlns:a14="http://schemas.microsoft.com/office/drawing/2010/main">
                <a:solidFill>
                  <a:srgbClr val="FFFFFF"/>
                </a:solidFill>
              </a14:hiddenFill>
            </a:ext>
          </a:extLst>
        </p:spPr>
      </p:pic>
      <p:cxnSp>
        <p:nvCxnSpPr>
          <p:cNvPr id="35" name="Straight Arrow Connector 34"/>
          <p:cNvCxnSpPr/>
          <p:nvPr/>
        </p:nvCxnSpPr>
        <p:spPr>
          <a:xfrm>
            <a:off x="10475209" y="4046353"/>
            <a:ext cx="615048" cy="0"/>
          </a:xfrm>
          <a:prstGeom prst="straightConnector1">
            <a:avLst/>
          </a:prstGeom>
          <a:ln w="50800">
            <a:solidFill>
              <a:srgbClr val="FFC000"/>
            </a:solidFill>
            <a:tailEnd type="triangle"/>
          </a:ln>
        </p:spPr>
        <p:style>
          <a:lnRef idx="1">
            <a:schemeClr val="accent1"/>
          </a:lnRef>
          <a:fillRef idx="0">
            <a:schemeClr val="accent1"/>
          </a:fillRef>
          <a:effectRef idx="0">
            <a:schemeClr val="accent1"/>
          </a:effectRef>
          <a:fontRef idx="minor">
            <a:schemeClr val="tx1"/>
          </a:fontRef>
        </p:style>
      </p:cxnSp>
      <p:cxnSp>
        <p:nvCxnSpPr>
          <p:cNvPr id="36" name="Straight Arrow Connector 35"/>
          <p:cNvCxnSpPr/>
          <p:nvPr/>
        </p:nvCxnSpPr>
        <p:spPr>
          <a:xfrm>
            <a:off x="798786" y="4008952"/>
            <a:ext cx="962414" cy="15630"/>
          </a:xfrm>
          <a:prstGeom prst="straightConnector1">
            <a:avLst/>
          </a:prstGeom>
          <a:ln w="50800">
            <a:solidFill>
              <a:srgbClr val="FFC000"/>
            </a:solidFill>
            <a:tailEnd type="triangle"/>
          </a:ln>
        </p:spPr>
        <p:style>
          <a:lnRef idx="1">
            <a:schemeClr val="accent1"/>
          </a:lnRef>
          <a:fillRef idx="0">
            <a:schemeClr val="accent1"/>
          </a:fillRef>
          <a:effectRef idx="0">
            <a:schemeClr val="accent1"/>
          </a:effectRef>
          <a:fontRef idx="minor">
            <a:schemeClr val="tx1"/>
          </a:fontRef>
        </p:style>
      </p:cxnSp>
      <p:sp>
        <p:nvSpPr>
          <p:cNvPr id="37" name="Rounded Rectangle 36"/>
          <p:cNvSpPr/>
          <p:nvPr/>
        </p:nvSpPr>
        <p:spPr>
          <a:xfrm>
            <a:off x="4541852" y="2477408"/>
            <a:ext cx="1222131" cy="597876"/>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t>Smartphone</a:t>
            </a:r>
          </a:p>
        </p:txBody>
      </p:sp>
      <p:cxnSp>
        <p:nvCxnSpPr>
          <p:cNvPr id="38" name="Straight Arrow Connector 37"/>
          <p:cNvCxnSpPr/>
          <p:nvPr/>
        </p:nvCxnSpPr>
        <p:spPr>
          <a:xfrm flipV="1">
            <a:off x="5871583" y="1743009"/>
            <a:ext cx="983381" cy="1033337"/>
          </a:xfrm>
          <a:prstGeom prst="straightConnector1">
            <a:avLst/>
          </a:prstGeom>
          <a:ln w="38100">
            <a:solidFill>
              <a:srgbClr val="00B050"/>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39" name="Straight Arrow Connector 38"/>
          <p:cNvCxnSpPr/>
          <p:nvPr/>
        </p:nvCxnSpPr>
        <p:spPr>
          <a:xfrm flipH="1" flipV="1">
            <a:off x="10475209" y="2785591"/>
            <a:ext cx="629517" cy="1444"/>
          </a:xfrm>
          <a:prstGeom prst="straightConnector1">
            <a:avLst/>
          </a:prstGeom>
          <a:ln w="50800">
            <a:solidFill>
              <a:srgbClr val="FFC000"/>
            </a:solidFill>
            <a:tailEnd type="triangle"/>
          </a:ln>
        </p:spPr>
        <p:style>
          <a:lnRef idx="1">
            <a:schemeClr val="accent1"/>
          </a:lnRef>
          <a:fillRef idx="0">
            <a:schemeClr val="accent1"/>
          </a:fillRef>
          <a:effectRef idx="0">
            <a:schemeClr val="accent1"/>
          </a:effectRef>
          <a:fontRef idx="minor">
            <a:schemeClr val="tx1"/>
          </a:fontRef>
        </p:style>
      </p:cxnSp>
      <p:cxnSp>
        <p:nvCxnSpPr>
          <p:cNvPr id="40" name="Straight Arrow Connector 39"/>
          <p:cNvCxnSpPr/>
          <p:nvPr/>
        </p:nvCxnSpPr>
        <p:spPr>
          <a:xfrm flipH="1" flipV="1">
            <a:off x="5449223" y="2774902"/>
            <a:ext cx="629517" cy="1444"/>
          </a:xfrm>
          <a:prstGeom prst="straightConnector1">
            <a:avLst/>
          </a:prstGeom>
          <a:ln w="50800">
            <a:solidFill>
              <a:srgbClr val="FFC000"/>
            </a:solidFill>
            <a:tailEnd type="triangle"/>
          </a:ln>
        </p:spPr>
        <p:style>
          <a:lnRef idx="1">
            <a:schemeClr val="accent1"/>
          </a:lnRef>
          <a:fillRef idx="0">
            <a:schemeClr val="accent1"/>
          </a:fillRef>
          <a:effectRef idx="0">
            <a:schemeClr val="accent1"/>
          </a:effectRef>
          <a:fontRef idx="minor">
            <a:schemeClr val="tx1"/>
          </a:fontRef>
        </p:style>
      </p:cxnSp>
      <p:cxnSp>
        <p:nvCxnSpPr>
          <p:cNvPr id="41" name="Straight Connector 40"/>
          <p:cNvCxnSpPr>
            <a:endCxn id="24" idx="1"/>
          </p:cNvCxnSpPr>
          <p:nvPr/>
        </p:nvCxnSpPr>
        <p:spPr>
          <a:xfrm>
            <a:off x="1279993" y="3624692"/>
            <a:ext cx="9343306" cy="0"/>
          </a:xfrm>
          <a:prstGeom prst="line">
            <a:avLst/>
          </a:prstGeom>
          <a:ln w="25400">
            <a:prstDash val="dash"/>
          </a:ln>
        </p:spPr>
        <p:style>
          <a:lnRef idx="1">
            <a:schemeClr val="accent1"/>
          </a:lnRef>
          <a:fillRef idx="0">
            <a:schemeClr val="accent1"/>
          </a:fillRef>
          <a:effectRef idx="0">
            <a:schemeClr val="accent1"/>
          </a:effectRef>
          <a:fontRef idx="minor">
            <a:schemeClr val="tx1"/>
          </a:fontRef>
        </p:style>
      </p:cxnSp>
      <p:sp>
        <p:nvSpPr>
          <p:cNvPr id="42" name="TextBox 41"/>
          <p:cNvSpPr txBox="1"/>
          <p:nvPr/>
        </p:nvSpPr>
        <p:spPr>
          <a:xfrm>
            <a:off x="1482128" y="2236732"/>
            <a:ext cx="2744967" cy="369332"/>
          </a:xfrm>
          <a:prstGeom prst="rect">
            <a:avLst/>
          </a:prstGeom>
          <a:noFill/>
        </p:spPr>
        <p:txBody>
          <a:bodyPr wrap="square" rtlCol="0">
            <a:spAutoFit/>
          </a:bodyPr>
          <a:lstStyle/>
          <a:p>
            <a:r>
              <a:rPr lang="en-US" dirty="0"/>
              <a:t>NETNET 1 (Home NETNET)</a:t>
            </a:r>
          </a:p>
        </p:txBody>
      </p:sp>
      <p:pic>
        <p:nvPicPr>
          <p:cNvPr id="43" name="Picture 6" descr="Image result for data pipe"/>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258462" y="6495169"/>
            <a:ext cx="906492" cy="398266"/>
          </a:xfrm>
          <a:prstGeom prst="rect">
            <a:avLst/>
          </a:prstGeom>
          <a:noFill/>
          <a:extLst>
            <a:ext uri="{909E8E84-426E-40DD-AFC4-6F175D3DCCD1}">
              <a14:hiddenFill xmlns:a14="http://schemas.microsoft.com/office/drawing/2010/main">
                <a:solidFill>
                  <a:srgbClr val="FFFFFF"/>
                </a:solidFill>
              </a14:hiddenFill>
            </a:ext>
          </a:extLst>
        </p:spPr>
      </p:pic>
      <p:sp>
        <p:nvSpPr>
          <p:cNvPr id="44" name="TextBox 43"/>
          <p:cNvSpPr txBox="1"/>
          <p:nvPr/>
        </p:nvSpPr>
        <p:spPr>
          <a:xfrm>
            <a:off x="6164953" y="6533690"/>
            <a:ext cx="3900615" cy="307777"/>
          </a:xfrm>
          <a:prstGeom prst="rect">
            <a:avLst/>
          </a:prstGeom>
          <a:noFill/>
        </p:spPr>
        <p:txBody>
          <a:bodyPr wrap="square" rtlCol="0">
            <a:spAutoFit/>
          </a:bodyPr>
          <a:lstStyle/>
          <a:p>
            <a:r>
              <a:rPr lang="en-US" sz="1400" dirty="0"/>
              <a:t>User plane pipe (user data passes transparently)</a:t>
            </a:r>
          </a:p>
        </p:txBody>
      </p:sp>
      <p:pic>
        <p:nvPicPr>
          <p:cNvPr id="45" name="Picture 8" descr="Image result for sheep dog clip art"/>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7273" y="3832572"/>
            <a:ext cx="624736" cy="624736"/>
          </a:xfrm>
          <a:prstGeom prst="rect">
            <a:avLst/>
          </a:prstGeom>
          <a:noFill/>
          <a:extLst>
            <a:ext uri="{909E8E84-426E-40DD-AFC4-6F175D3DCCD1}">
              <a14:hiddenFill xmlns:a14="http://schemas.microsoft.com/office/drawing/2010/main">
                <a:solidFill>
                  <a:srgbClr val="FFFFFF"/>
                </a:solidFill>
              </a14:hiddenFill>
            </a:ext>
          </a:extLst>
        </p:spPr>
      </p:pic>
      <p:sp>
        <p:nvSpPr>
          <p:cNvPr id="46" name="TextBox 45"/>
          <p:cNvSpPr txBox="1"/>
          <p:nvPr/>
        </p:nvSpPr>
        <p:spPr>
          <a:xfrm>
            <a:off x="1496414" y="5130176"/>
            <a:ext cx="2744967" cy="369332"/>
          </a:xfrm>
          <a:prstGeom prst="rect">
            <a:avLst/>
          </a:prstGeom>
          <a:noFill/>
        </p:spPr>
        <p:txBody>
          <a:bodyPr wrap="square" rtlCol="0">
            <a:spAutoFit/>
          </a:bodyPr>
          <a:lstStyle/>
          <a:p>
            <a:r>
              <a:rPr lang="en-US" dirty="0"/>
              <a:t>NETNET 2 (Visited NETNET)</a:t>
            </a:r>
          </a:p>
        </p:txBody>
      </p:sp>
    </p:spTree>
    <p:extLst>
      <p:ext uri="{BB962C8B-B14F-4D97-AF65-F5344CB8AC3E}">
        <p14:creationId xmlns:p14="http://schemas.microsoft.com/office/powerpoint/2010/main" val="845247592"/>
      </p:ext>
    </p:extLst>
  </p:cSld>
  <p:clrMapOvr>
    <a:masterClrMapping/>
  </p:clrMapOvr>
</p:sld>
</file>

<file path=ppt/theme/theme1.xml><?xml version="1.0" encoding="utf-8"?>
<a:theme xmlns:a="http://schemas.openxmlformats.org/drawingml/2006/main" name="1_Office 主题">
  <a:themeElements>
    <a:clrScheme name="vivo Base Color">
      <a:dk1>
        <a:srgbClr val="000000"/>
      </a:dk1>
      <a:lt1>
        <a:srgbClr val="FFFFFF"/>
      </a:lt1>
      <a:dk2>
        <a:srgbClr val="434343"/>
      </a:dk2>
      <a:lt2>
        <a:srgbClr val="A9A9A9"/>
      </a:lt2>
      <a:accent1>
        <a:srgbClr val="375FFF"/>
      </a:accent1>
      <a:accent2>
        <a:srgbClr val="00C8FF"/>
      </a:accent2>
      <a:accent3>
        <a:srgbClr val="1D00E6"/>
      </a:accent3>
      <a:accent4>
        <a:srgbClr val="7800F9"/>
      </a:accent4>
      <a:accent5>
        <a:srgbClr val="8E9FFE"/>
      </a:accent5>
      <a:accent6>
        <a:srgbClr val="91E6F9"/>
      </a:accent6>
      <a:hlink>
        <a:srgbClr val="5F5AFF"/>
      </a:hlink>
      <a:folHlink>
        <a:srgbClr val="9B6AFC"/>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alpha val="51000"/>
          </a:schemeClr>
        </a:solidFill>
      </a:spPr>
      <a:bodyPr rtlCol="0" anchor="ctr"/>
      <a:lstStyle>
        <a:defPPr algn="ctr">
          <a:defRPr kumimoji="1"/>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4_Chart page">
  <a:themeElements>
    <a:clrScheme name="Custom 29">
      <a:dk1>
        <a:srgbClr val="1D1D1A"/>
      </a:dk1>
      <a:lt1>
        <a:srgbClr val="666666"/>
      </a:lt1>
      <a:dk2>
        <a:srgbClr val="FFFFFF"/>
      </a:dk2>
      <a:lt2>
        <a:srgbClr val="EBEBEB"/>
      </a:lt2>
      <a:accent1>
        <a:srgbClr val="C7000A"/>
      </a:accent1>
      <a:accent2>
        <a:srgbClr val="E9002F"/>
      </a:accent2>
      <a:accent3>
        <a:srgbClr val="F4A100"/>
      </a:accent3>
      <a:accent4>
        <a:srgbClr val="FFFF00"/>
      </a:accent4>
      <a:accent5>
        <a:srgbClr val="232323"/>
      </a:accent5>
      <a:accent6>
        <a:srgbClr val="666666"/>
      </a:accent6>
      <a:hlink>
        <a:srgbClr val="919191"/>
      </a:hlink>
      <a:folHlink>
        <a:srgbClr val="C4C4C4"/>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EA002F"/>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rtlCol="0">
        <a:spAutoFit/>
      </a:bodyPr>
      <a:lstStyle>
        <a:defPPr algn="l">
          <a:lnSpc>
            <a:spcPts val="3440"/>
          </a:lnSpc>
          <a:defRPr sz="3200" dirty="0" smtClean="0">
            <a:latin typeface="Microsoft YaHei" panose="020B0503020204020204" pitchFamily="34" charset="-122"/>
            <a:ea typeface="Microsoft YaHei" panose="020B0503020204020204" pitchFamily="34" charset="-122"/>
          </a:defRPr>
        </a:defPPr>
      </a:lstStyle>
    </a:txDef>
  </a:objectDefaults>
  <a:extraClrSchemeLst/>
  <a:extLst>
    <a:ext uri="{05A4C25C-085E-4340-85A3-A5531E510DB2}">
      <thm15:themeFamily xmlns:thm15="http://schemas.microsoft.com/office/thememl/2012/main" name="演示文稿1" id="{31AD3342-B2D7-44AB-B447-0EEAFE75289A}" vid="{16663F97-3F87-4F0C-A339-415FFD08A83B}"/>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14221</TotalTime>
  <Words>757</Words>
  <Application>Microsoft Office PowerPoint</Application>
  <PresentationFormat>Widescreen</PresentationFormat>
  <Paragraphs>98</Paragraphs>
  <Slides>11</Slides>
  <Notes>3</Notes>
  <HiddenSlides>0</HiddenSlides>
  <MMClips>0</MMClips>
  <ScaleCrop>false</ScaleCrop>
  <HeadingPairs>
    <vt:vector size="6" baseType="variant">
      <vt:variant>
        <vt:lpstr>Fonts Used</vt:lpstr>
      </vt:variant>
      <vt:variant>
        <vt:i4>17</vt:i4>
      </vt:variant>
      <vt:variant>
        <vt:lpstr>Theme</vt:lpstr>
      </vt:variant>
      <vt:variant>
        <vt:i4>2</vt:i4>
      </vt:variant>
      <vt:variant>
        <vt:lpstr>Slide Titles</vt:lpstr>
      </vt:variant>
      <vt:variant>
        <vt:i4>11</vt:i4>
      </vt:variant>
    </vt:vector>
  </HeadingPairs>
  <TitlesOfParts>
    <vt:vector size="30" baseType="lpstr">
      <vt:lpstr>Microsoft YaHei</vt:lpstr>
      <vt:lpstr>Microsoft YaHei</vt:lpstr>
      <vt:lpstr>MS PGothic</vt:lpstr>
      <vt:lpstr>SimSun</vt:lpstr>
      <vt:lpstr>Arial</vt:lpstr>
      <vt:lpstr>Calibri</vt:lpstr>
      <vt:lpstr>Calibri Light</vt:lpstr>
      <vt:lpstr>等线</vt:lpstr>
      <vt:lpstr>FrutigerNext LT Regular</vt:lpstr>
      <vt:lpstr>Helvetica Neue</vt:lpstr>
      <vt:lpstr>Helvetica Neue Medium</vt:lpstr>
      <vt:lpstr>vivo type CNS</vt:lpstr>
      <vt:lpstr>vivo type CNS Light</vt:lpstr>
      <vt:lpstr>vivo type CN简 Bold</vt:lpstr>
      <vt:lpstr>vivo type CN简 Light</vt:lpstr>
      <vt:lpstr>vivo type CN简 Regular</vt:lpstr>
      <vt:lpstr>方正兰亭黑简体</vt:lpstr>
      <vt:lpstr>1_Office 主题</vt:lpstr>
      <vt:lpstr>4_Chart page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Microsoft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邹丹</dc:creator>
  <cp:lastModifiedBy>admin1</cp:lastModifiedBy>
  <cp:revision>915</cp:revision>
  <dcterms:created xsi:type="dcterms:W3CDTF">2019-03-21T01:16:59Z</dcterms:created>
  <dcterms:modified xsi:type="dcterms:W3CDTF">2021-05-10T20:16:00Z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NewReviewCycle">
    <vt:lpwstr/>
  </property>
</Properties>
</file>